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ink/ink1.xml" ContentType="application/inkml+xml"/>
  <Override PartName="/ppt/notesSlides/notesSlide6.xml" ContentType="application/vnd.openxmlformats-officedocument.presentationml.notesSlide+xml"/>
  <Override PartName="/ppt/ink/ink2.xml" ContentType="application/inkml+xml"/>
  <Override PartName="/ppt/notesSlides/notesSlide7.xml" ContentType="application/vnd.openxmlformats-officedocument.presentationml.notesSlide+xml"/>
  <Override PartName="/ppt/ink/ink3.xml" ContentType="application/inkml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4.xml" ContentType="application/inkml+xml"/>
  <Override PartName="/ppt/notesSlides/notesSlide10.xml" ContentType="application/vnd.openxmlformats-officedocument.presentationml.notesSlide+xml"/>
  <Override PartName="/ppt/ink/ink5.xml" ContentType="application/inkml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3"/>
  </p:notesMasterIdLst>
  <p:sldIdLst>
    <p:sldId id="256" r:id="rId2"/>
    <p:sldId id="298" r:id="rId3"/>
    <p:sldId id="303" r:id="rId4"/>
    <p:sldId id="312" r:id="rId5"/>
    <p:sldId id="310" r:id="rId6"/>
    <p:sldId id="313" r:id="rId7"/>
    <p:sldId id="314" r:id="rId8"/>
    <p:sldId id="315" r:id="rId9"/>
    <p:sldId id="316" r:id="rId10"/>
    <p:sldId id="317" r:id="rId11"/>
    <p:sldId id="307" r:id="rId12"/>
  </p:sldIdLst>
  <p:sldSz cx="12192000" cy="6858000"/>
  <p:notesSz cx="6858000" cy="9144000"/>
  <p:embeddedFontLs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mbria Math" panose="02040503050406030204" pitchFamily="18" charset="0"/>
      <p:regular r:id="rId18"/>
    </p:embeddedFont>
    <p:embeddedFont>
      <p:font typeface="Lato" panose="020F0502020204030203" pitchFamily="34" charset="0"/>
      <p:regular r:id="rId19"/>
      <p:bold r:id="rId20"/>
      <p:italic r:id="rId21"/>
      <p:boldItalic r:id="rId22"/>
    </p:embeddedFont>
    <p:embeddedFont>
      <p:font typeface="Oswald" pitchFamily="2" charset="0"/>
      <p:regular r:id="rId23"/>
      <p:bold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258" y="5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userId="495979f9a431ddb0" providerId="LiveId" clId="{B4F773BB-540C-430D-AB92-07D10E656105}"/>
    <pc:docChg chg="custSel modSld">
      <pc:chgData name="" userId="495979f9a431ddb0" providerId="LiveId" clId="{B4F773BB-540C-430D-AB92-07D10E656105}" dt="2020-10-13T15:37:08.257" v="261" actId="1582"/>
      <pc:docMkLst>
        <pc:docMk/>
      </pc:docMkLst>
      <pc:sldChg chg="modSp">
        <pc:chgData name="" userId="495979f9a431ddb0" providerId="LiveId" clId="{B4F773BB-540C-430D-AB92-07D10E656105}" dt="2020-10-07T21:39:55.516" v="12" actId="20577"/>
        <pc:sldMkLst>
          <pc:docMk/>
          <pc:sldMk cId="4232748695" sldId="307"/>
        </pc:sldMkLst>
        <pc:spChg chg="mod">
          <ac:chgData name="" userId="495979f9a431ddb0" providerId="LiveId" clId="{B4F773BB-540C-430D-AB92-07D10E656105}" dt="2020-10-07T21:39:55.516" v="12" actId="20577"/>
          <ac:spMkLst>
            <pc:docMk/>
            <pc:sldMk cId="4232748695" sldId="307"/>
            <ac:spMk id="3" creationId="{A5ABA0EB-5D84-4439-8FF0-4CF155163C4F}"/>
          </ac:spMkLst>
        </pc:spChg>
      </pc:sldChg>
      <pc:sldChg chg="addSp">
        <pc:chgData name="" userId="495979f9a431ddb0" providerId="LiveId" clId="{B4F773BB-540C-430D-AB92-07D10E656105}" dt="2020-10-07T21:38:34.452" v="5"/>
        <pc:sldMkLst>
          <pc:docMk/>
          <pc:sldMk cId="2080992419" sldId="310"/>
        </pc:sldMkLst>
        <pc:inkChg chg="add">
          <ac:chgData name="" userId="495979f9a431ddb0" providerId="LiveId" clId="{B4F773BB-540C-430D-AB92-07D10E656105}" dt="2020-10-07T21:38:34.452" v="5"/>
          <ac:inkMkLst>
            <pc:docMk/>
            <pc:sldMk cId="2080992419" sldId="310"/>
            <ac:inkMk id="3" creationId="{379A864A-2B62-41F5-86CB-C216998A2E9A}"/>
          </ac:inkMkLst>
        </pc:inkChg>
      </pc:sldChg>
      <pc:sldChg chg="addSp delSp modSp">
        <pc:chgData name="" userId="495979f9a431ddb0" providerId="LiveId" clId="{B4F773BB-540C-430D-AB92-07D10E656105}" dt="2020-10-13T15:37:08.257" v="261" actId="1582"/>
        <pc:sldMkLst>
          <pc:docMk/>
          <pc:sldMk cId="3425065592" sldId="313"/>
        </pc:sldMkLst>
        <pc:spChg chg="add mod">
          <ac:chgData name="" userId="495979f9a431ddb0" providerId="LiveId" clId="{B4F773BB-540C-430D-AB92-07D10E656105}" dt="2020-10-13T15:37:08.257" v="261" actId="1582"/>
          <ac:spMkLst>
            <pc:docMk/>
            <pc:sldMk cId="3425065592" sldId="313"/>
            <ac:spMk id="6" creationId="{45CC9807-3BA0-4403-B79D-7829BB78F4ED}"/>
          </ac:spMkLst>
        </pc:spChg>
        <pc:picChg chg="add mod">
          <ac:chgData name="" userId="495979f9a431ddb0" providerId="LiveId" clId="{B4F773BB-540C-430D-AB92-07D10E656105}" dt="2020-10-07T01:03:12.635" v="4" actId="14100"/>
          <ac:picMkLst>
            <pc:docMk/>
            <pc:sldMk cId="3425065592" sldId="313"/>
            <ac:picMk id="1026" creationId="{1C8F7ED2-7B3A-4798-B2B8-3BA5D61F7DB6}"/>
          </ac:picMkLst>
        </pc:picChg>
        <pc:picChg chg="del">
          <ac:chgData name="" userId="495979f9a431ddb0" providerId="LiveId" clId="{B4F773BB-540C-430D-AB92-07D10E656105}" dt="2020-10-07T01:02:50.182" v="1" actId="478"/>
          <ac:picMkLst>
            <pc:docMk/>
            <pc:sldMk cId="3425065592" sldId="313"/>
            <ac:picMk id="1030" creationId="{E85B15E9-2879-469B-BFDE-09DB7D2FC0B0}"/>
          </ac:picMkLst>
        </pc:picChg>
        <pc:inkChg chg="add">
          <ac:chgData name="" userId="495979f9a431ddb0" providerId="LiveId" clId="{B4F773BB-540C-430D-AB92-07D10E656105}" dt="2020-10-07T21:38:34.452" v="5"/>
          <ac:inkMkLst>
            <pc:docMk/>
            <pc:sldMk cId="3425065592" sldId="313"/>
            <ac:inkMk id="5" creationId="{ED4156F8-03F5-4AAD-AD32-CB5571B41454}"/>
          </ac:inkMkLst>
        </pc:inkChg>
      </pc:sldChg>
      <pc:sldChg chg="addSp">
        <pc:chgData name="" userId="495979f9a431ddb0" providerId="LiveId" clId="{B4F773BB-540C-430D-AB92-07D10E656105}" dt="2020-10-07T21:38:34.452" v="5"/>
        <pc:sldMkLst>
          <pc:docMk/>
          <pc:sldMk cId="1631034145" sldId="314"/>
        </pc:sldMkLst>
        <pc:inkChg chg="add">
          <ac:chgData name="" userId="495979f9a431ddb0" providerId="LiveId" clId="{B4F773BB-540C-430D-AB92-07D10E656105}" dt="2020-10-07T21:38:34.452" v="5"/>
          <ac:inkMkLst>
            <pc:docMk/>
            <pc:sldMk cId="1631034145" sldId="314"/>
            <ac:inkMk id="4" creationId="{ABD2E67C-E081-4AED-A152-4AE19FB7B43B}"/>
          </ac:inkMkLst>
        </pc:inkChg>
      </pc:sldChg>
      <pc:sldChg chg="addSp modSp">
        <pc:chgData name="" userId="495979f9a431ddb0" providerId="LiveId" clId="{B4F773BB-540C-430D-AB92-07D10E656105}" dt="2020-10-07T21:38:34.452" v="5"/>
        <pc:sldMkLst>
          <pc:docMk/>
          <pc:sldMk cId="3672263576" sldId="316"/>
        </pc:sldMkLst>
        <pc:picChg chg="mod">
          <ac:chgData name="" userId="495979f9a431ddb0" providerId="LiveId" clId="{B4F773BB-540C-430D-AB92-07D10E656105}" dt="2020-10-07T00:57:37.932" v="0" actId="1036"/>
          <ac:picMkLst>
            <pc:docMk/>
            <pc:sldMk cId="3672263576" sldId="316"/>
            <ac:picMk id="4" creationId="{3CFF1758-1408-493D-B427-4274F1448D04}"/>
          </ac:picMkLst>
        </pc:picChg>
        <pc:inkChg chg="add">
          <ac:chgData name="" userId="495979f9a431ddb0" providerId="LiveId" clId="{B4F773BB-540C-430D-AB92-07D10E656105}" dt="2020-10-07T21:38:34.452" v="5"/>
          <ac:inkMkLst>
            <pc:docMk/>
            <pc:sldMk cId="3672263576" sldId="316"/>
            <ac:inkMk id="3" creationId="{2E8CFC26-31FC-4F96-A9C8-BDE682AFE641}"/>
          </ac:inkMkLst>
        </pc:inkChg>
      </pc:sldChg>
      <pc:sldChg chg="addSp">
        <pc:chgData name="" userId="495979f9a431ddb0" providerId="LiveId" clId="{B4F773BB-540C-430D-AB92-07D10E656105}" dt="2020-10-07T21:38:34.452" v="5"/>
        <pc:sldMkLst>
          <pc:docMk/>
          <pc:sldMk cId="3459996509" sldId="317"/>
        </pc:sldMkLst>
        <pc:inkChg chg="add">
          <ac:chgData name="" userId="495979f9a431ddb0" providerId="LiveId" clId="{B4F773BB-540C-430D-AB92-07D10E656105}" dt="2020-10-07T21:38:34.452" v="5"/>
          <ac:inkMkLst>
            <pc:docMk/>
            <pc:sldMk cId="3459996509" sldId="317"/>
            <ac:inkMk id="3" creationId="{A2DDCF04-35CD-4D6E-8D2A-33F1D22D5EAF}"/>
          </ac:inkMkLst>
        </pc:inkChg>
      </pc:sldChg>
    </pc:docChg>
  </pc:docChgLst>
  <pc:docChgLst>
    <pc:chgData userId="495979f9a431ddb0" providerId="LiveId" clId="{A55A7CA3-261C-4296-9348-6341F7728D4F}"/>
    <pc:docChg chg="undo custSel addSld delSld modSld sldOrd">
      <pc:chgData name="" userId="495979f9a431ddb0" providerId="LiveId" clId="{A55A7CA3-261C-4296-9348-6341F7728D4F}" dt="2020-10-07T00:03:46.237" v="1850" actId="20577"/>
      <pc:docMkLst>
        <pc:docMk/>
      </pc:docMkLst>
      <pc:sldChg chg="modSp">
        <pc:chgData name="" userId="495979f9a431ddb0" providerId="LiveId" clId="{A55A7CA3-261C-4296-9348-6341F7728D4F}" dt="2020-10-06T23:19:04.190" v="16" actId="20577"/>
        <pc:sldMkLst>
          <pc:docMk/>
          <pc:sldMk cId="1753943686" sldId="298"/>
        </pc:sldMkLst>
        <pc:spChg chg="mod">
          <ac:chgData name="" userId="495979f9a431ddb0" providerId="LiveId" clId="{A55A7CA3-261C-4296-9348-6341F7728D4F}" dt="2020-10-06T23:19:04.190" v="16" actId="20577"/>
          <ac:spMkLst>
            <pc:docMk/>
            <pc:sldMk cId="1753943686" sldId="298"/>
            <ac:spMk id="2" creationId="{8163D021-0B39-4137-9D4A-4B98D219AEFC}"/>
          </ac:spMkLst>
        </pc:spChg>
      </pc:sldChg>
      <pc:sldChg chg="addSp delSp modSp">
        <pc:chgData name="" userId="495979f9a431ddb0" providerId="LiveId" clId="{A55A7CA3-261C-4296-9348-6341F7728D4F}" dt="2020-10-06T23:55:58.591" v="1145" actId="114"/>
        <pc:sldMkLst>
          <pc:docMk/>
          <pc:sldMk cId="3777021594" sldId="303"/>
        </pc:sldMkLst>
        <pc:spChg chg="mod">
          <ac:chgData name="" userId="495979f9a431ddb0" providerId="LiveId" clId="{A55A7CA3-261C-4296-9348-6341F7728D4F}" dt="2020-10-06T23:55:58.591" v="1145" actId="114"/>
          <ac:spMkLst>
            <pc:docMk/>
            <pc:sldMk cId="3777021594" sldId="303"/>
            <ac:spMk id="5" creationId="{53E05FFE-C7DB-4D1D-8C83-69A50BA1374A}"/>
          </ac:spMkLst>
        </pc:spChg>
        <pc:spChg chg="mod">
          <ac:chgData name="" userId="495979f9a431ddb0" providerId="LiveId" clId="{A55A7CA3-261C-4296-9348-6341F7728D4F}" dt="2020-10-06T23:19:33.486" v="221" actId="20577"/>
          <ac:spMkLst>
            <pc:docMk/>
            <pc:sldMk cId="3777021594" sldId="303"/>
            <ac:spMk id="8" creationId="{7D2C9FD9-6243-4952-ABA6-E5D86D00A124}"/>
          </ac:spMkLst>
        </pc:spChg>
        <pc:picChg chg="del">
          <ac:chgData name="" userId="495979f9a431ddb0" providerId="LiveId" clId="{A55A7CA3-261C-4296-9348-6341F7728D4F}" dt="2020-10-06T23:55:22.555" v="1141" actId="478"/>
          <ac:picMkLst>
            <pc:docMk/>
            <pc:sldMk cId="3777021594" sldId="303"/>
            <ac:picMk id="9" creationId="{0FC31B83-9848-4508-991F-9D468C55628D}"/>
          </ac:picMkLst>
        </pc:picChg>
        <pc:picChg chg="add mod">
          <ac:chgData name="" userId="495979f9a431ddb0" providerId="LiveId" clId="{A55A7CA3-261C-4296-9348-6341F7728D4F}" dt="2020-10-06T23:55:55.852" v="1143" actId="1076"/>
          <ac:picMkLst>
            <pc:docMk/>
            <pc:sldMk cId="3777021594" sldId="303"/>
            <ac:picMk id="11" creationId="{4DC5A1C3-7E17-4DAC-9DFE-1D0E837ABFCE}"/>
          </ac:picMkLst>
        </pc:picChg>
      </pc:sldChg>
      <pc:sldChg chg="addSp delSp modSp">
        <pc:chgData name="" userId="495979f9a431ddb0" providerId="LiveId" clId="{A55A7CA3-261C-4296-9348-6341F7728D4F}" dt="2020-10-07T00:03:46.237" v="1850" actId="20577"/>
        <pc:sldMkLst>
          <pc:docMk/>
          <pc:sldMk cId="4232748695" sldId="307"/>
        </pc:sldMkLst>
        <pc:spChg chg="mod">
          <ac:chgData name="" userId="495979f9a431ddb0" providerId="LiveId" clId="{A55A7CA3-261C-4296-9348-6341F7728D4F}" dt="2020-10-06T23:57:40.412" v="1151" actId="14100"/>
          <ac:spMkLst>
            <pc:docMk/>
            <pc:sldMk cId="4232748695" sldId="307"/>
            <ac:spMk id="2" creationId="{5A65D729-DADB-4B50-B8E6-4B7810C8C938}"/>
          </ac:spMkLst>
        </pc:spChg>
        <pc:spChg chg="mod">
          <ac:chgData name="" userId="495979f9a431ddb0" providerId="LiveId" clId="{A55A7CA3-261C-4296-9348-6341F7728D4F}" dt="2020-10-07T00:03:46.237" v="1850" actId="20577"/>
          <ac:spMkLst>
            <pc:docMk/>
            <pc:sldMk cId="4232748695" sldId="307"/>
            <ac:spMk id="3" creationId="{A5ABA0EB-5D84-4439-8FF0-4CF155163C4F}"/>
          </ac:spMkLst>
        </pc:spChg>
        <pc:spChg chg="mod">
          <ac:chgData name="" userId="495979f9a431ddb0" providerId="LiveId" clId="{A55A7CA3-261C-4296-9348-6341F7728D4F}" dt="2020-10-06T23:57:33.690" v="1150" actId="114"/>
          <ac:spMkLst>
            <pc:docMk/>
            <pc:sldMk cId="4232748695" sldId="307"/>
            <ac:spMk id="6" creationId="{44A417E2-C917-44ED-91F6-850AAE6D8142}"/>
          </ac:spMkLst>
        </pc:spChg>
        <pc:picChg chg="del">
          <ac:chgData name="" userId="495979f9a431ddb0" providerId="LiveId" clId="{A55A7CA3-261C-4296-9348-6341F7728D4F}" dt="2020-10-06T23:57:22.917" v="1146" actId="478"/>
          <ac:picMkLst>
            <pc:docMk/>
            <pc:sldMk cId="4232748695" sldId="307"/>
            <ac:picMk id="9" creationId="{768C94FD-43B4-4AB0-ABEC-07BAF2D0D545}"/>
          </ac:picMkLst>
        </pc:picChg>
        <pc:picChg chg="add mod">
          <ac:chgData name="" userId="495979f9a431ddb0" providerId="LiveId" clId="{A55A7CA3-261C-4296-9348-6341F7728D4F}" dt="2020-10-06T23:57:30.435" v="1148" actId="1076"/>
          <ac:picMkLst>
            <pc:docMk/>
            <pc:sldMk cId="4232748695" sldId="307"/>
            <ac:picMk id="11" creationId="{EC1F7086-8BDD-4F5B-A811-28551AAA8570}"/>
          </ac:picMkLst>
        </pc:picChg>
      </pc:sldChg>
      <pc:sldChg chg="delSp modSp add ord">
        <pc:chgData name="" userId="495979f9a431ddb0" providerId="LiveId" clId="{A55A7CA3-261C-4296-9348-6341F7728D4F}" dt="2020-10-06T23:22:51.101" v="504" actId="403"/>
        <pc:sldMkLst>
          <pc:docMk/>
          <pc:sldMk cId="2080992419" sldId="310"/>
        </pc:sldMkLst>
        <pc:spChg chg="mod">
          <ac:chgData name="" userId="495979f9a431ddb0" providerId="LiveId" clId="{A55A7CA3-261C-4296-9348-6341F7728D4F}" dt="2020-10-06T23:22:51.101" v="504" actId="403"/>
          <ac:spMkLst>
            <pc:docMk/>
            <pc:sldMk cId="2080992419" sldId="310"/>
            <ac:spMk id="5" creationId="{DD4253FC-0B3B-4A2A-8C45-DA8108BCB927}"/>
          </ac:spMkLst>
        </pc:spChg>
        <pc:inkChg chg="del">
          <ac:chgData name="" userId="495979f9a431ddb0" providerId="LiveId" clId="{A55A7CA3-261C-4296-9348-6341F7728D4F}" dt="2020-10-06T23:20:38.364" v="284" actId="478"/>
          <ac:inkMkLst>
            <pc:docMk/>
            <pc:sldMk cId="2080992419" sldId="310"/>
            <ac:inkMk id="3" creationId="{B162FC3F-5A30-43E3-ACDB-5C420EAA0C74}"/>
          </ac:inkMkLst>
        </pc:inkChg>
      </pc:sldChg>
      <pc:sldChg chg="addSp modSp add del">
        <pc:chgData name="" userId="495979f9a431ddb0" providerId="LiveId" clId="{A55A7CA3-261C-4296-9348-6341F7728D4F}" dt="2020-10-06T23:20:33.747" v="283" actId="1076"/>
        <pc:sldMkLst>
          <pc:docMk/>
          <pc:sldMk cId="879169697" sldId="312"/>
        </pc:sldMkLst>
        <pc:spChg chg="add mod">
          <ac:chgData name="" userId="495979f9a431ddb0" providerId="LiveId" clId="{A55A7CA3-261C-4296-9348-6341F7728D4F}" dt="2020-10-06T23:20:33.747" v="283" actId="1076"/>
          <ac:spMkLst>
            <pc:docMk/>
            <pc:sldMk cId="879169697" sldId="312"/>
            <ac:spMk id="4" creationId="{8543DC7B-1584-43E9-A513-4084523A1369}"/>
          </ac:spMkLst>
        </pc:spChg>
        <pc:picChg chg="mod">
          <ac:chgData name="" userId="495979f9a431ddb0" providerId="LiveId" clId="{A55A7CA3-261C-4296-9348-6341F7728D4F}" dt="2020-10-06T23:20:16.682" v="235" actId="1076"/>
          <ac:picMkLst>
            <pc:docMk/>
            <pc:sldMk cId="879169697" sldId="312"/>
            <ac:picMk id="6" creationId="{82F0F380-F894-4673-B803-3B45DBC1D56D}"/>
          </ac:picMkLst>
        </pc:picChg>
      </pc:sldChg>
      <pc:sldChg chg="addSp delSp modSp add">
        <pc:chgData name="" userId="495979f9a431ddb0" providerId="LiveId" clId="{A55A7CA3-261C-4296-9348-6341F7728D4F}" dt="2020-10-06T23:31:04.850" v="540" actId="20577"/>
        <pc:sldMkLst>
          <pc:docMk/>
          <pc:sldMk cId="3425065592" sldId="313"/>
        </pc:sldMkLst>
        <pc:spChg chg="add mod">
          <ac:chgData name="" userId="495979f9a431ddb0" providerId="LiveId" clId="{A55A7CA3-261C-4296-9348-6341F7728D4F}" dt="2020-10-06T23:31:04.850" v="540" actId="20577"/>
          <ac:spMkLst>
            <pc:docMk/>
            <pc:sldMk cId="3425065592" sldId="313"/>
            <ac:spMk id="3" creationId="{282BECB2-01D7-4FA8-AE3F-04C06607B026}"/>
          </ac:spMkLst>
        </pc:spChg>
        <pc:spChg chg="del">
          <ac:chgData name="" userId="495979f9a431ddb0" providerId="LiveId" clId="{A55A7CA3-261C-4296-9348-6341F7728D4F}" dt="2020-10-06T23:23:37.420" v="506" actId="478"/>
          <ac:spMkLst>
            <pc:docMk/>
            <pc:sldMk cId="3425065592" sldId="313"/>
            <ac:spMk id="5" creationId="{DD4253FC-0B3B-4A2A-8C45-DA8108BCB927}"/>
          </ac:spMkLst>
        </pc:spChg>
        <pc:picChg chg="mod modCrop">
          <ac:chgData name="" userId="495979f9a431ddb0" providerId="LiveId" clId="{A55A7CA3-261C-4296-9348-6341F7728D4F}" dt="2020-10-06T23:25:23.938" v="510" actId="732"/>
          <ac:picMkLst>
            <pc:docMk/>
            <pc:sldMk cId="3425065592" sldId="313"/>
            <ac:picMk id="4" creationId="{1587F228-C0ED-4542-BCBA-C18048EAC73D}"/>
          </ac:picMkLst>
        </pc:picChg>
        <pc:picChg chg="add del mod">
          <ac:chgData name="" userId="495979f9a431ddb0" providerId="LiveId" clId="{A55A7CA3-261C-4296-9348-6341F7728D4F}" dt="2020-10-06T23:29:39.401" v="513" actId="478"/>
          <ac:picMkLst>
            <pc:docMk/>
            <pc:sldMk cId="3425065592" sldId="313"/>
            <ac:picMk id="6" creationId="{1F1C499D-5534-416F-9326-CDADF157537C}"/>
          </ac:picMkLst>
        </pc:picChg>
        <pc:picChg chg="add del mod">
          <ac:chgData name="" userId="495979f9a431ddb0" providerId="LiveId" clId="{A55A7CA3-261C-4296-9348-6341F7728D4F}" dt="2020-10-06T23:29:39.401" v="513" actId="478"/>
          <ac:picMkLst>
            <pc:docMk/>
            <pc:sldMk cId="3425065592" sldId="313"/>
            <ac:picMk id="1026" creationId="{81531D7F-636C-45DD-ABB1-15B3DE0E9235}"/>
          </ac:picMkLst>
        </pc:picChg>
        <pc:picChg chg="add del mod">
          <ac:chgData name="" userId="495979f9a431ddb0" providerId="LiveId" clId="{A55A7CA3-261C-4296-9348-6341F7728D4F}" dt="2020-10-06T23:29:52.468" v="517" actId="478"/>
          <ac:picMkLst>
            <pc:docMk/>
            <pc:sldMk cId="3425065592" sldId="313"/>
            <ac:picMk id="1028" creationId="{502FDD90-0450-4043-A87E-1BCBDC26FF7C}"/>
          </ac:picMkLst>
        </pc:picChg>
        <pc:picChg chg="add mod">
          <ac:chgData name="" userId="495979f9a431ddb0" providerId="LiveId" clId="{A55A7CA3-261C-4296-9348-6341F7728D4F}" dt="2020-10-06T23:30:20.022" v="520" actId="14100"/>
          <ac:picMkLst>
            <pc:docMk/>
            <pc:sldMk cId="3425065592" sldId="313"/>
            <ac:picMk id="1030" creationId="{E85B15E9-2879-469B-BFDE-09DB7D2FC0B0}"/>
          </ac:picMkLst>
        </pc:picChg>
      </pc:sldChg>
      <pc:sldChg chg="modSp add">
        <pc:chgData name="" userId="495979f9a431ddb0" providerId="LiveId" clId="{A55A7CA3-261C-4296-9348-6341F7728D4F}" dt="2020-10-06T23:50:24.487" v="707" actId="20577"/>
        <pc:sldMkLst>
          <pc:docMk/>
          <pc:sldMk cId="1631034145" sldId="314"/>
        </pc:sldMkLst>
        <pc:spChg chg="mod">
          <ac:chgData name="" userId="495979f9a431ddb0" providerId="LiveId" clId="{A55A7CA3-261C-4296-9348-6341F7728D4F}" dt="2020-10-06T23:45:50.510" v="544" actId="20577"/>
          <ac:spMkLst>
            <pc:docMk/>
            <pc:sldMk cId="1631034145" sldId="314"/>
            <ac:spMk id="2" creationId="{62539EE1-2455-44DE-B77B-9C8DA4AF4961}"/>
          </ac:spMkLst>
        </pc:spChg>
        <pc:spChg chg="mod">
          <ac:chgData name="" userId="495979f9a431ddb0" providerId="LiveId" clId="{A55A7CA3-261C-4296-9348-6341F7728D4F}" dt="2020-10-06T23:50:24.487" v="707" actId="20577"/>
          <ac:spMkLst>
            <pc:docMk/>
            <pc:sldMk cId="1631034145" sldId="314"/>
            <ac:spMk id="3" creationId="{96587880-4EB8-4BA3-974F-60FA3589CF55}"/>
          </ac:spMkLst>
        </pc:spChg>
      </pc:sldChg>
      <pc:sldChg chg="addSp modSp add modAnim">
        <pc:chgData name="" userId="495979f9a431ddb0" providerId="LiveId" clId="{A55A7CA3-261C-4296-9348-6341F7728D4F}" dt="2020-10-06T23:53:57.462" v="1140"/>
        <pc:sldMkLst>
          <pc:docMk/>
          <pc:sldMk cId="2354549025" sldId="315"/>
        </pc:sldMkLst>
        <pc:spChg chg="mod">
          <ac:chgData name="" userId="495979f9a431ddb0" providerId="LiveId" clId="{A55A7CA3-261C-4296-9348-6341F7728D4F}" dt="2020-10-06T23:50:38.290" v="721" actId="20577"/>
          <ac:spMkLst>
            <pc:docMk/>
            <pc:sldMk cId="2354549025" sldId="315"/>
            <ac:spMk id="2" creationId="{1F7248AB-3DDA-4D55-A04C-74F9E81FFAD3}"/>
          </ac:spMkLst>
        </pc:spChg>
        <pc:spChg chg="mod">
          <ac:chgData name="" userId="495979f9a431ddb0" providerId="LiveId" clId="{A55A7CA3-261C-4296-9348-6341F7728D4F}" dt="2020-10-06T23:52:43.151" v="1087" actId="20577"/>
          <ac:spMkLst>
            <pc:docMk/>
            <pc:sldMk cId="2354549025" sldId="315"/>
            <ac:spMk id="3" creationId="{95D243E3-1D21-4617-9AB1-1E33F56E0761}"/>
          </ac:spMkLst>
        </pc:spChg>
        <pc:spChg chg="add mod">
          <ac:chgData name="" userId="495979f9a431ddb0" providerId="LiveId" clId="{A55A7CA3-261C-4296-9348-6341F7728D4F}" dt="2020-10-06T23:53:04.149" v="1088" actId="11529"/>
          <ac:spMkLst>
            <pc:docMk/>
            <pc:sldMk cId="2354549025" sldId="315"/>
            <ac:spMk id="4" creationId="{CB3BA7B9-206B-4FE2-9022-804218D0CB41}"/>
          </ac:spMkLst>
        </pc:spChg>
        <pc:spChg chg="add mod">
          <ac:chgData name="" userId="495979f9a431ddb0" providerId="LiveId" clId="{A55A7CA3-261C-4296-9348-6341F7728D4F}" dt="2020-10-06T23:53:35.579" v="1137" actId="1076"/>
          <ac:spMkLst>
            <pc:docMk/>
            <pc:sldMk cId="2354549025" sldId="315"/>
            <ac:spMk id="5" creationId="{362D6DF0-1DEA-4744-B655-B57C897901FB}"/>
          </ac:spMkLst>
        </pc:spChg>
      </pc:sldChg>
      <pc:sldChg chg="addSp delSp modSp add">
        <pc:chgData name="" userId="495979f9a431ddb0" providerId="LiveId" clId="{A55A7CA3-261C-4296-9348-6341F7728D4F}" dt="2020-10-07T00:03:25.036" v="1718" actId="20577"/>
        <pc:sldMkLst>
          <pc:docMk/>
          <pc:sldMk cId="3672263576" sldId="316"/>
        </pc:sldMkLst>
        <pc:spChg chg="mod">
          <ac:chgData name="" userId="495979f9a431ddb0" providerId="LiveId" clId="{A55A7CA3-261C-4296-9348-6341F7728D4F}" dt="2020-10-06T23:58:26.517" v="1263" actId="20577"/>
          <ac:spMkLst>
            <pc:docMk/>
            <pc:sldMk cId="3672263576" sldId="316"/>
            <ac:spMk id="2" creationId="{D529EF3A-8930-4C63-81A2-716ED44B99C7}"/>
          </ac:spMkLst>
        </pc:spChg>
        <pc:spChg chg="del">
          <ac:chgData name="" userId="495979f9a431ddb0" providerId="LiveId" clId="{A55A7CA3-261C-4296-9348-6341F7728D4F}" dt="2020-10-06T23:58:27.900" v="1264"/>
          <ac:spMkLst>
            <pc:docMk/>
            <pc:sldMk cId="3672263576" sldId="316"/>
            <ac:spMk id="3" creationId="{BA3F7548-7971-41D1-9AC3-6A119AD8E1B6}"/>
          </ac:spMkLst>
        </pc:spChg>
        <pc:spChg chg="add mod">
          <ac:chgData name="" userId="495979f9a431ddb0" providerId="LiveId" clId="{A55A7CA3-261C-4296-9348-6341F7728D4F}" dt="2020-10-07T00:03:25.036" v="1718" actId="20577"/>
          <ac:spMkLst>
            <pc:docMk/>
            <pc:sldMk cId="3672263576" sldId="316"/>
            <ac:spMk id="5" creationId="{9F778CFB-D82B-4EEE-A4A9-CD406B24540F}"/>
          </ac:spMkLst>
        </pc:spChg>
        <pc:picChg chg="add mod modCrop">
          <ac:chgData name="" userId="495979f9a431ddb0" providerId="LiveId" clId="{A55A7CA3-261C-4296-9348-6341F7728D4F}" dt="2020-10-06T23:59:30.266" v="1279" actId="1076"/>
          <ac:picMkLst>
            <pc:docMk/>
            <pc:sldMk cId="3672263576" sldId="316"/>
            <ac:picMk id="4" creationId="{3CFF1758-1408-493D-B427-4274F1448D04}"/>
          </ac:picMkLst>
        </pc:picChg>
      </pc:sldChg>
      <pc:sldChg chg="addSp delSp modSp add">
        <pc:chgData name="" userId="495979f9a431ddb0" providerId="LiveId" clId="{A55A7CA3-261C-4296-9348-6341F7728D4F}" dt="2020-10-07T00:02:53.732" v="1642" actId="20577"/>
        <pc:sldMkLst>
          <pc:docMk/>
          <pc:sldMk cId="3459996509" sldId="317"/>
        </pc:sldMkLst>
        <pc:spChg chg="mod">
          <ac:chgData name="" userId="495979f9a431ddb0" providerId="LiveId" clId="{A55A7CA3-261C-4296-9348-6341F7728D4F}" dt="2020-10-07T00:02:53.732" v="1642" actId="20577"/>
          <ac:spMkLst>
            <pc:docMk/>
            <pc:sldMk cId="3459996509" sldId="317"/>
            <ac:spMk id="5" creationId="{9F778CFB-D82B-4EEE-A4A9-CD406B24540F}"/>
          </ac:spMkLst>
        </pc:spChg>
        <pc:spChg chg="add del mod">
          <ac:chgData name="" userId="495979f9a431ddb0" providerId="LiveId" clId="{A55A7CA3-261C-4296-9348-6341F7728D4F}" dt="2020-10-07T00:01:09.917" v="1453"/>
          <ac:spMkLst>
            <pc:docMk/>
            <pc:sldMk cId="3459996509" sldId="317"/>
            <ac:spMk id="6" creationId="{4A31A5D2-702D-4BB1-941B-2FCB93CF0973}"/>
          </ac:spMkLst>
        </pc:spChg>
        <pc:picChg chg="del">
          <ac:chgData name="" userId="495979f9a431ddb0" providerId="LiveId" clId="{A55A7CA3-261C-4296-9348-6341F7728D4F}" dt="2020-10-07T00:01:07.202" v="1450" actId="478"/>
          <ac:picMkLst>
            <pc:docMk/>
            <pc:sldMk cId="3459996509" sldId="317"/>
            <ac:picMk id="4" creationId="{3CFF1758-1408-493D-B427-4274F1448D04}"/>
          </ac:picMkLst>
        </pc:picChg>
        <pc:picChg chg="add del">
          <ac:chgData name="" userId="495979f9a431ddb0" providerId="LiveId" clId="{A55A7CA3-261C-4296-9348-6341F7728D4F}" dt="2020-10-07T00:01:08.716" v="1452"/>
          <ac:picMkLst>
            <pc:docMk/>
            <pc:sldMk cId="3459996509" sldId="317"/>
            <ac:picMk id="7" creationId="{03867FA4-A2E5-46CE-9949-385CE861B5CA}"/>
          </ac:picMkLst>
        </pc:picChg>
        <pc:picChg chg="add mod modCrop">
          <ac:chgData name="" userId="495979f9a431ddb0" providerId="LiveId" clId="{A55A7CA3-261C-4296-9348-6341F7728D4F}" dt="2020-10-07T00:01:37.683" v="1460" actId="1076"/>
          <ac:picMkLst>
            <pc:docMk/>
            <pc:sldMk cId="3459996509" sldId="317"/>
            <ac:picMk id="8" creationId="{B8A9DDE5-DC77-4571-9E74-534B914C6318}"/>
          </ac:picMkLst>
        </pc:pic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29:16.34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7030A0"/>
    </inkml:brush>
  </inkml:definitions>
  <inkml:trace contextRef="#ctx0" brushRef="#br0">6473 5152 3 0,'0'0'0'0,"0"0"0"16,0 17 1 47,0 0-1-63,0 0 0 0,0 2 0 0,0-2 0 15,0 1 0-15,0 0 0 0,0-18 1 0,0 18-1 16,0-18 1-16,0 0 0 0,0 18-1 15,0-1 0-15,0-17 1 0,0 17-1 0,0-17 1 0,0 17 0 16,0 2 0-16,0-19 0 0,0 0 0 16,0 17-1-16,0-17 1 0,0 18-1 15,17-18 0-15,-17 0 1 0,0 17-1 0,19-17 1 16,-19 0 0-16,0 19-1 16,0-19 1-16,0 17 0 0,0 0-1 0,0 1 1 15,0-18 0-15,17 18 1 0,-17-18-1 16,0 18 0-16,0-18 0 0,0 0 0 0,0 0 0 15,0 17 0-15,0-17 0 0,0 0 1 0,0 17 0 16,18-17-1-16,-18 0 1 0,0 0-1 0,0 0 0 16,17 0 0-16,-17 0 1 0,0 0 0 0,0 0 0 15,18 0 0-15,-18 0 0 0,0 0-1 0,18 0 1 16,-18 0-1-16,18 0 1 0,-18 0 0 0,17 0 0 0,-17-17 0 16,16 17-1-16,-16 0 0 0,20 0 1 0,-20 0-1 15,16 0 1-15,-16 0-1 0,0 0 0 0,18 0 1 16,-1 0-1-16,2 0 0 0,-19 0 0 0,17 0 0 15,1 0 0-15,-18 0 0 0,17 0 1 0,-17 17-1 16,17-17 0-16,2 0-1 0,-19 0 1 0,17 17 0 0,-17-17 0 16,18 19 0-16,-18-19 0 0,17 0 0 15,-17 18 0-15,19-18 0 0,-19 0 0 16,17 17 0-16,-17-17 0 0,17 0 0 0,-17 0 0 16,18 0 0-16,-18 18-1 0,18-18 1 0,-18 0 0 15,18 0-1-15,-18 0 1 0,17 0-1 16,1 0 1-16,-18 0 0 0,17 0-1 0,-17 0 1 0,19 0 0 15,-19 0 0-15,0-18 0 0,17 18-1 16,-17 0 1-16,0 0 0 0,0 0 0 0,17-17-1 0,-17 17 1 16,0-18 0-16,18 18 0 0,-18-19 0 0,18 2-1 15,-18 0 1-15,0 0 0 0,18 17-1 0,-18-18 1 0,17 18 0 16,-17-18 0-16,0 0-1 0,0 1 1 16,0 0-1-16,17 17 1 0,-17-19 0 0,0 2-1 0,0-1 1 15,0 18 0-15,19-17-1 0,-19-2 1 0,0 2 0 16,0 0 0-16,0 0 0 15,0 17 0-15,-19-18 0 16,19 0 0-16,0 0-1 16,0 0 1-16,-17 1-1 0,0-2 0 0,17 2 0 15,-18 0 1-15,0 0-1 0,0-1 1 0,18 0-1 16,-17 0 1-16,0 18-1 0,-2-17 0 0,2 17 1 16,17-17-1-16,-18 17 1 0,1 0-1 0,17 0 1 0,-18 0 0 15,18 17-1-15,-18-17 1 0,0 0-1 0,1 17 1 16,0 1-1-16,-2 0 1 0,2 17-1 0</inkml:trace>
  <inkml:trace contextRef="#ctx0" brushRef="#br1" timeOffset="6557.344">8783 4569 3 0,'0'0'0'0,"-17"17"0"62,0-17 0-62,17 19 0 16,-19-19 1-16,19 0 0 0,0 17 0 16,-17-17 0-16,17 0 0 0,-18 0 0 0,18 0 0 15,-17 0-1-15,17 0 12 0,-18 0 0 0,18 18 0 0,0-18 0 16,0 0-7-16,-18 0-1 0,18 0 0 0,-18 17 0 16,18-17 1-16,-17 0 1 0,17 0-1 15,0 19 0-15,-17-19-2 0,17 17 0 0,0-17 0 0,-19 17 0 16,19 1-1-16,-16-1 1 0,16 2 0 0,0 15 0 15,-18 2-2-15,18-19 1 0,0 1 0 0,0 18 0 16,0-18 0-16,0-2 0 0,0 2 0 0,0 18 0 16,0-19-1-16,0 1 0 0,0-1 1 0,0 2-1 0,0-2 3 15,0 0-1-15,0 1 0 0,0 0 1 16,18 0-2-16,-18-1 0 0,0-17 0 0,0 0 0 0,0 17 4 0,0-17-1 16,0 0 0-16,0 0 1 0,0 0-3 15,0 17-1-15,0-17 1 0,0 0 0 0,0 0 2 0,0 0 1 16,0 0-1-16,0-17 1 0,0 17-4 0,0 0 1 15,0 0 0-15,0 0 0 0,0 0 2 0,0-17 1 16,16 17-1-16,-16-17 1 16,0-1-4-16,19 0 1 0,-19 0 0 0,0 1 0 0,0 0 2 0,0-2 0 0,0 19-1 15,17-17 1-15,-17-1-2 0,0 1 0 0,0-2-1 16,0 19 1-16,17-17 2 0,-17-1-1 0,18 18 1 16,-18-16-1-16,0-2-1 0,0 0-1 0,18 0 1 15,-18 0 0-15,18 18 2 0,-18-17-1 0,17-2 1 16,-17 2 0-16,0 0-3 0,18 0 1 0,-18 17 0 15,0-19 0-15,17 2 0 0,-17-1 2 0,0 18-1 16,0-17 0-16,19 0-2 0,-19 17 1 0,0 0-1 16,0-19 1-16,17 2 1 0,-17 17 0 0,0 0 0 15,0 0 0-15,17-18-1 0,-17 18-1 0,0 0 0 16,0 0 1-16,0 0 0 0,0 0 1 0,18 0-1 16,-18-17 1-16,18 17-2 0,-18 0 0 0,0 0 0 0,0 0 1 15,18 0 0-15,-18 0 0 0,17 0 0 0,-17-19 0 16,17 19-1-16,2 0 0 0,-1 0 0 0,-1 0 0 15,0 0 1-15,1 0 0 0,0 0 0 0,0 0 0 16,-1 0-2-16,0 0 1 0,2 0 0 0,-2-17 0 16,18 17 1-16,1 0-1 0,-18 0 1 0,15-18-1 15,-13 18 0-15,14 0-1 0,-17 0 1 0,19 0 0 0,-18-17 0 16,16 17 0-16,-15 0 1 0,-2 0-1 0,18 0-1 16,1 0 1-16,-19 0 0 0,19 0-1 0,-18 0 1 15,17 17 0-15,-18-17 0 0,19 0 1 0,-19 0-2 16,19 0 0-16,-18 0 1 0,16 0 0 0,3 0-1 0,-3 0 1 15,2 0 0-15,-2 0 0 0,2 0-1 16,-1 18 0-16,0-18 0 0,-17-18 1 0,34 18-1 0,-33 18 1 16,16-18 0-16,1-18-1 0,-1 18 0 0,-18 0 1 15,36 0-1-15,-18 0 0 0,1 0 0 0,-1 0 0 16,1 0 0-16,16-17 1 0,-16 17-1 0,-2 0 0 0,2 0-1 16,-2 0 2-16,3 0-1 0,-3 0 0 0,2 0 0 15,-1 0 0-15,1 0 0 0,-1 0 0 16,0 0 0-16,1 17 0 0,-2-17 0 0,20 0 0 0,-18 0 0 15,16 0 0-15,-16 18 0 0,-1-18 0 0,17 0-1 16,-17 0 1-16,18 0 0 0,-18 0 0 0,1 0 0 16,17 0 0-16,-18 0-1 0,19 0 1 0,-20 0 0 15,2 0 0-15,16 0 0 0,2 0 0 0,-1 0-1 16,-18 0 2-16,17 0-2 0,-17-18 1 0,1 18 0 0,16-17 0 16,-16 17-1-16,-1 0 1 0,18 0 0 0,-17-19 0 15,17 19-1-15,-17-16 1 0,16 16-1 0,-16 0 1 16,17-18 0-16,-18 18-1 0,0 0 1 0,17 0 0 15,-16 0 0-15,16 0-1 0,-16-18 1 0,-1 18 0 16,18 0-1-16,-18 0 1 0,1 0 0 0,16 0 0 16,-16 0-1-16,18 0 1 0,-20 0-1 0,2 0 1 0,-1-17 0 15,-17 17-1-15,18 0 1 0,-3-19-1 16,-15 19 1-16,18-17-1 0,-19 17 1 0,19-17-1 0,-1 17 1 16,0 0 0-16,1 0-1 0,-2-17 1 0,20 17-1 15,-19 0 1-15,-17-19-1 0,17 19 1 0,1 0-1 0,-1 0 1 16,1 0-1-16,-19 0 1 0,1 0-1 15,16 0 1-15,-15 0-1 0,16 0 1 0,-19 0-1 0,20 0 1 16,-19 0-1-16,19 19 1 0,-1-19-1 0,-17 0 0 16,18 17 0-16,16-17 1 0,-16 0-1 0,-2 0 1 15,3 17-1-15,-3-17 1 0,2 0-1 0,-18 0 1 16,16 0-1-16,2 0 1 0,-1 0-1 0,-17 0 0 0,18-17 1 16,-3 34 0-16,3-34-1 15,-18 17 0-15,18 0 1 0,-1 0-1 0,-1 0 1 0,2 0-1 0,-1 0 0 16,18 0 1-16,-17 0-1 0,-1 0 0 0,0 0 0 15,1 0 1-15,-19 0-1 0,19-17 1 0,-1 17-1 16,1 0 1-16,-18 0-1 0,16 0 0 0,2 0 1 16,-18 0-1-16,15 0 0 0,3 0 1 0,-1 0 0 15,19-19-1-15,-20 19 0 0,2 0 1 0,-1 0-1 16,1 0 1-16,-18 0-1 0,16 0 0 0,-15 0 0 16,16 0 1-16,-18 0-1 0,19 0 0 0,-19 0 1 0,19 0-1 15,-18 0 1-15,17 0-1 0,-18 0 0 0,2 0 1 16,14 0-1-16,-15 0 1 0,18 0-1 0,-19 19 0 15,19-19 1-15,-18 0-1 0,16 17 0 0,-16-17 1 16,0 0-1-16,0 0 1 0,-1 0-1 16,0 0 0-16,-17 0 0 0,19 17 1 0,-2-17-1 15,1 0 0-15,-1 0 1 0,-17 17-1 0,18-17 0 16,-18 0 0-16,18 0 0 16,-18 0 1-16,18 0-1 0,-18 19 0 0,17-19 1 0,0 0 0 31,-17 17-1-31,0-17 1 0,19 0-1 15,-19 0 0-15,17 0 1 16,-17 18-1-16,0-18 1 16,18 0 0-1,-18 0 0 1,0 18-1 0,17-18 0-16,-17 0 1 0,19 0-1 15,-19 0 1-15,0 0 0 16,17 0-1-1,-17 16 0-15,18-16 0 16,-1 0 1-16,0 0-1 16,2 0 0-16,-2 0 1 15,1 0-1 1,-2 19 0-16,3-19 1 16,-2 0-1-16,0 0 0 15,-17 0 1-15,18 0-1 16,0 0 1-16,0 0-1 15,-18 17 1-15,17-17-1 16,-17 0 1-16,18 0-1 16,-18 0 1-16,17 0-1 0,-17 0 1 15,19 18-1-15,-19-18 1 16,17 0-1-16,-17 0 1 0,17 0-1 16,-17 17 0-16,0-17 1 0,18 0 0 15,-18 0 0 1,0 0 0-1,18 0-1-15,-18 0 1 0,0 0 0 0,0 0 0 16,0 0 0-16,0 19 0 16,0-19 0-16,0 0 1 0,0 0-1 15,0 0 0-15,0 17 0 0,0-17 0 16,0 0 0-16,0 18-1 0,0-18 1 0,0 17 0 0,0-17 1 0,0 0-1 16,0 19 0-16,0-19 0 0,0 0 0 0,0 0 0 15,-18 17 0-15,18-17 1 0,0 0 0 0,0 0 0 16,0 17 0-16,0-17 0 0,0 0-1 0,0 0 0 15,0 0 1-15,0 0 0 0,0 18 0 0,0-18 0 16,0 0 0-16,0 0 0 0,-18 17-1 0,18-17 0 16,0 0 1-16,0 0-1 0,0 19 1 0,0-19-1 15,0 0 1-15,0 17 0 0,0-17-1 16,0 0 0-16,0 0 0 0,0 0 0 0,0 17 1 16,0-17-1-16,0 0 0 0,0 0 0 0,0 17 0 15,0-17 0-15,0 19 0 0,0-19 0 0,0 17 0 16,0 19 1-16,0-18-2 0,0 0 1 0,0 16 0 0,0 2 0 15,18-1 0-15,-18-18 0 0,0 2 1 0,18-2-1 16,-18 0 0-16,0 1-1 0,0 0 1 0,0-18 0 16,0 0 0-16,18 18 0 0,-18-18 0 0,0 17 0 15,0 0 0-15</inkml:trace>
  <inkml:trace contextRef="#ctx0" brushRef="#br1" timeOffset="10686.011">10476 5203 288 0,'0'0'0'0,"0"0"4"16,0 0 0-16,0 0-1 0,0 0 1 15,0 0-2-15,0 0 1 0,0 0-1 0,0 0 0 16,36-17 6-16,-36 0 1 0,0 17-1 0,0 0 1 16,18-17-5-16,-18-1-1 0,17 18 1 0,-17-18 0 0,17 0 10 0,2 1 0 15,-19 0 0-15,18-2 1 0,-18 2-11 16,17-1 0-16,0-18 1 0,-17 19-1 0,18-17 5 0,0 16-1 15,0-18 1-15,-1 1-1 0,0-1-4 16,2 2 0-16,-2-2-1 0,1-16 1 0,17-2 2 0,-17 18 0 16,17-16 1-16,1-1-1 0,-1-1-3 15,1 3 0-15,-1-3 0 0,18 1 0 0,-18 1-1 0,0 16-1 0,17-18 1 16,-16 2-1-16,16-1 0 0,-16 19 0 16,17-2 0-16,-18-18 0 0,19 20 2 0,-20-1-1 0,2-1 0 15,16 18 0-15,-16-18 0 0,17 19-1 0,-17 0 1 16,-3-1-1-16,3 1 3 0,-1-2 1 0,1 2-1 15,-18 17 0-15,16-17-2 0,2 0 1 0,-18 17-1 16,-1-19 1-16,2 19 1 0,15 0 1 0,-34 0 0 16,18 0-1-16,0 0-1 0,0-17 0 0,-1 17-1 15,-17 0 1-15,18 0 1 0,-18 0 1 0</inkml:trace>
  <inkml:trace contextRef="#ctx0" brushRef="#br1" timeOffset="11600.8">12841 3212 333 0,'0'0'0'0,"0"0"12"0,0 0 1 16,0 0 0-16,0 0 0 16,0 0-9-16,0 0 0 0,0 0 0 0,-17-19 1 0,17 2 9 0,0 17 0 15,-19 0 0-15,19 0 0 0,0 0-10 0,-17-18 1 16,17 18-1-16,-18 0 0 0,1 0 5 0,17 0-1 16,0 0 0-16,-19 0 0 0,2 18-4 0,0-18-1 0,17 0 1 15,-18 17 0-15,18 2-1 0,-17 15 1 0,-2-17-1 16,19 19 1-16,-17-1-2 0,-1 1 0 0,18-1 0 15,0 1 1-15,-17-2-1 0,17 1 0 0,0 1 0 16,0-18 1-16,0 18-2 0,0-19 1 0,17 0-1 16,-17 0 1-16,18 2-1 0,-18-19 0 0,17 0 0 15,2 0 0-15,-2 0-1 0,1-19 1 0,-1 19 0 16,19-17 0-16,-19-17 0 0,18 15-1 0,-16-16 1 16,-2-1 0-16,18 1 0 0,-17-18 0 0,0 18-1 15,-1-18 1-15,1 18 0 0,-1-1 0 0,2-15-1 0,-19-3 1 16,17 18 0-16,-17 1-1 0,16-18 1 0,-16 18 0 15,0-18-1-15,0 18 1 0,0-1 0 0,18 1 0 16,-36-1-1-16,18 20 1 0,0-20-1 0,0 18 1 16,-16 18 0-16,16-18 0 0,-17 18 0 0,17 0 0 15,-19 0 0-15,2 18-1 0,17-18 1 0,-35 36 0 0,17-2 0 16,0 20 0-16,0-19 1 0,1 18-1 16,0 0 0-16,-2-1-1 0,19-16 1 0,-17-1 0 0,17 1 1 15,0-18-1-15</inkml:trace>
  <inkml:trace contextRef="#ctx0" brushRef="#br1" timeOffset="12137.73">13476 3158 417 0,'0'0'0'0,"0"0"10"0,0 0-1 0,0 0 1 16,-18-18 0-16,1 18-7 0,17 0 1 0,0 0 0 15,0 0 0-15,0 0 7 0,0 0 1 0,0 0-1 16,0 0 1-16,0 0-9 0,0 0 2 0,0 0-1 16,0 0 0-16,0 18 2 0,0-18 0 0,0 18-1 0,0 18 1 15,0-2-3-15,17 1 0 0,-17-17 0 0,18 17 0 16,-18-18-1-16,17 2-1 0,2-2 1 0,-2-17 0 15,1 18-1-15,-18-18 0 0,17 0 0 0,0 0 0 16,-17 0 0-16,0 0 0 0,19 0-1 0,-19 0 1 16,17-18 0-16,1 1 0 0,-18-2-1 15,16 2 1-15,-16 0 0 0,0-1-1 0,19 0 1 16,-19 0 0-16,0-16-1 0,0 17 1 0,17-19-1 16,-17 18 1-16,0-18-1 0,0 18 1 0,0 1-1 15,0-19 1-15,0 19-1 0,-17 0 1 0,17-1-1 0,17-18 0 16,-17 19 1-16,0 17 0 0,0-35-1 0,0 17 1 15,0 18 0-15,0 0 0 16,0 0 0-16,0 0 0 16,0 18-1-16,0 17 1 0,0-18-1 15,17 19 1-15,-17 16-1 0,0-16 0 16,0-1 1-16,0 1-1 0,0-1 1 0,0-16-1 0,18 15 0 16,-18-17 1-16,18 1-1 0,-18 0 0 0,18-18 1 0,-18 18-1 15,17-18 1-15,1 0-1 0,-18 0 1 16,17 0-1-16,2 0 1 0,-2-18-1 0,0 18 1 0,1-18 0 15</inkml:trace>
  <inkml:trace contextRef="#ctx0" brushRef="#br1" timeOffset="12403.898">14217 2416 326 0,'0'0'0'0,"0"0"17"15,0 0 0-15,-18 36 0 0,18-18-1 16,0 17-11-16,-18-17-1 0,18 0 1 0,0-1-1 16,-17 19 13-16,17-19-1 0,0 18 0 0,-18-18 1 15,18 19-13-15,0-1 1 0,0 1-1 0,0-2 1 16,-17 2 3-16,17-18 1 0,17 17-1 0,-17 1 0 16,18-2-4-16,-18-15-1 0,17 16 1 0,1-18 0 0,0 0-1 15,0 2 0-15,-1-2 1 0,-1-17-1 16,4 17-1-16,-20-17 1 0,16 0-1 0,2 0 0 0,-1 0 0 15,2 0 1-15,-19 0-1 0,17-17 1 0,1 17-2 16,-18-17 1-16,17 17-1 0</inkml:trace>
  <inkml:trace contextRef="#ctx0" brushRef="#br1" timeOffset="12595.084">13970 2824 392 0,'0'0'0'0,"0"0"11"16,18 0 1-16,-1 0-1 16,0-20 1-16,19 4-8 0,-18 16 0 0,16-18 1 15,2 0-1-15,-1 0 9 0,1 0 1 0,-18 1 0 16,15 0-1-16,-13-2-9 0,14 2 1 0,2 0-1 16,-1-1 1-16,-18 18 2 0,19-17 1 0</inkml:trace>
  <inkml:trace contextRef="#ctx0" brushRef="#br1" timeOffset="12869.365">14887 2382 439 0,'0'0'0'0,"0"17"0"0,0 0 9 16,0-17 1-16,0 0-1 0,0 0 0 15,0 18-5-15,-18-18 0 0,18 0 0 0,0 18 0 0,0-18 12 16,-17 18-1-16,17-1 1 0,-17 1 0 0,-1 18-12 16,18-2 1-16,-19-15-1 0,19 16 1 15,-17-1 4-15,17-15 0 0,0 15 0 0,-17-16 1 0,17 0-7 0,0 18 1 16,0-20 0-16,0 4 0 0,0-4-1 0,0 2 1 16,17-18-1-16,-17 17 1 0,17-17-2 15,-17 0 0-15,0 0 0 0,19 0 0 0,-19 0 0 0,18 0 0 16,-18 0 0-16</inkml:trace>
  <inkml:trace contextRef="#ctx0" brushRef="#br1" timeOffset="13207.692">15240 2328 389 0,'0'0'0'0,"-18"18"0"16,18 18 13-16,0-19 1 0,-17 0-1 0,17 1 0 15,-19 18-8-15,19-1-1 0,0-17 0 0,0 17 1 16,-17 1 8-16,17-19-1 0,17 18 1 0,-17 1 0 16,0-19-9-16,0 0 0 0,0 1 0 0,19 0 1 15,-2-18 4-15,-17 18 0 0,18-18 1 0,-1 18-1 16,0-18-6-16,2 0 1 0,-19 16 0 0,17-16 0 16,1-16 0-16,-1 16 0 0,-17-18 0 0,19 0 0 15,15 0-2-15,-16-17 0 0,-18 18 0 0,18-19 1 16,0 19-1-16,-18-18 1 0,0-1-1 0,0 19 1 15,0-19-2-15,0 1 1 0,0 17 0 0,-18-18-1 0,18 19 0 16,-18-18 0-16,18 17 0 0,-18 0 0 0,1-16 0 16,0 15 0-16,-2 2-1 0,2 0 1 0,-1-1 0 0,1 18 0 15,-2 0 0-15,2 0 0 0,0 0 0 16,17 0 0-16,-18 18-1 0,18-18 1 0,-17 17 0 0,17 0 0 16</inkml:trace>
  <inkml:trace contextRef="#ctx0" brushRef="#br1" timeOffset="13687.934">15556 2434 339 0,'0'0'0'0,"18"36"0"0,0-1 7 0,-18-17 1 0,18 0 0 16,-18 16 0-16,17-15-5 0,0-2 1 0,-17 18-1 15,19-18 1 1,-1 2 7-16,-18-19 1 0,17 17-1 0,-17-17 1 0,0 17-8 0,17-17 0 0,-17 0 0 15,0 0 0-15,0 0 5 0,0 0 0 0,0 0 0 0,18-17 0 16,-18 17-5-16,0 0 0 0,0 0-1 0,0-17 1 16,18-2 0-16,-18-15 1 0,0 16-1 0,0-18 1 15,0 2-3-15,18 16 1 0,-18-18-1 0,0 19 1 16,0-19 0-16,17 18 0 0,-17-16 1 0,17 16-1 16,-17 0-1-16,0 0 0 0,0-16 0 0,19 34 0 0,-19-19-1 15,0 19 0-15,17-17 0 0,-17 17 0 16,0 0 0-16,18 0 0 0,-18 0 0 0,0 0 0 15,0 0 1-15,17 17-1 0,-17-17 1 0,0 19-2 16,18-2 2-16,0 0 0 0,-18 1 0 16,18-18 0-16,-18 0 0 0,17 0 1 0,-17 0-2 15,17 0 1-15,-17 0-1 0,19-18 1 0,-2 18 0 0,-17-17 1 16,18 0 0-16,-1-2 0 0,2-15-2 16,-2 16 1-16,1-18 0 0,-1 18 0 0,-17-16 1 0,17 16 0 15,2 0-1-15,-19 1 1 0,17-1-1 0,-17 18 0 16,18 0 0-16,-18 0 0 0,0 0 0 0,0 0 1 0,0 0-1 15,0 18 1-15,16-1-1 0,-16 1-1 0,19 0 1 16,-19 34 0-16,34-16 0 0,-16 16 0 0,18-16 0 16,-1-19 0-16,1 1-1 0,-2 0 1 0,2-18-1 15,16 0 1-15,2-18-1 0,-19 18 1 0</inkml:trace>
  <inkml:trace contextRef="#ctx0" brushRef="#br1" timeOffset="14698.172">17109 1994 345 0,'0'0'0'0,"0"17"23"15,-18-17 1-15,18 17 0 16,0-17 0-16,0 18-20 0,0-18 0 0,0 0 0 16,0 0 1-16,0 18 0 0,0-18 0 0,0 0 1 15,0 0-1-15,18 18-2 0,-18-18 0 0,18 0 0 16,-18 0-1-16,0 0 1 0,18 0-1 0,-18 0 0 15,17-18 1-15,1 0-2 0,-1-17 1 0,2 18-1 16,15-1 1-16,-16-18-2 0,0 2 1 0,-18 15-1 0,18-15 0 16,-1 16 1-16,-17-18-1 0,17 1 0 0,-17 0 1 15,0 17-1-15,0-17 0 0,0 17 0 0,0-17 0 16,0-1 0-16,0 19 0 0,-17-18 0 0,17 18 0 16,0-19 0-16,0 19 0 0,-17-1 1 0,17-1-1 15,-18 2 0-15,18-1 1 0,-18 18-1 16,0 0 0-16,18 0 0 0,0 18 1 15,0-1-1-15,0 2 1 0,0-1-1 16,0-1 1-16,36 19 1 0,-18-19-1 16,35 0 0-16,-18 1-1 0,0-18 1 0,34 17 0 0,-33-17 2 15,17 19 1-15,0-19-1 0,0 0 0 0,1 0-1 16,-19 17 0-16,18 0 0 0</inkml:trace>
  <inkml:trace contextRef="#ctx0" brushRef="#br1" timeOffset="15954.609">12047 5328 276 0,'0'0'0'0,"0"0"21"0,0 0 0 16,0 0 1-16,35-17-1 0,-35 17-17 0,0 0 1 15,0 0-1-15,0 0 1 0,0-18 15 0,0 18 1 16,0 0 0-16,0 0 0 0,0 0-17 16,0 0 1-16,0 0-1 0,0 0 1 0,0 0-2 0,0 0 0 0,0 0 1 15,0 0-1-15,0 18-1 0,0-18 0 0,0 17 0 16,0-17 0-16,0 34-2 0,-17 2 1 0,-1-18 0 16,18 18-1-16,-18-2 0 0,18-16 1 0,0 0-1 15,-18 17 1-15,18-18-1 0,-17 19 0 0,17-1 0 16,0-17 0-16,-17 18 0 0,17-19 0 0,0 19 0 15,0-2 0-15,0-16 0 0,0 18 0 0,0-19 0 16,0 0 0-16,0 1 0 0,0 0 0 0,0 0 0 16,17-18 0-16,-17 17 0 0,0-17 0 0,17 0 0 15,1 0 0-15,0 0 0 16,0 0 0-16,17 0 0 0,-18 0 0 0,2-17 0 16,15-1 0-16,-16 0 0 0,0 0 0 0,0 1 0 15,-1 0 0-15,0-2 0 0,2 2 0 0,-19-1 0 16,18 1 0-16,-18 0 0 0,17-19 0 0,0 19 0 15,-17-1 1-15,0 0-1 0,0 0 0 0,18 1 0 16,-18-1 1-16,0-1-1 0,0 2 0 0,-18 0 1 16,18-18-1-16,0 17 1 0,0 0-1 0,0 1 1 15,0 0-1-15,-17-19 1 0,17 1 0 16,0 16 0-16,-17 2 1 0,17 0 0 0,0 0 0 16,0-1-1-16,-18 0 1 0,18 0-1 0,-19 18 1 0,19-18 0 0,0 1 0 15,-17 17 1-15,17 0-1 0,-17-19 0 16,17 19-1-16,-18 0 1 0,18 0-1 0,-18-17 2 0,0 17 0 15,18 17-1-15,-17-17 1 0,0 19-1 0,-19-19-1 16,18 17 1-16,1 1 0 0,-1 18 0 0,0-18 0 16,0-1 1-16,1 17-1 0,0 2-1 0,17-18 1 15,-19 18-1-15,2-2 1 0,-1 2 0 0,18-1 0 16,-17-1 0-16,17 3 0 0,-19-2-1 0,19 1 1 0</inkml:trace>
  <inkml:trace contextRef="#ctx0" brushRef="#br1" timeOffset="18919.017">12753 5522 307 0,'0'0'0'0,"0"0"17"15,0 0 1 1,0 0-1-16,0 0 1 0,0 0-14 0,0 0 1 0,0 0-1 16,0 0 1-16,-19 18 11 0,19-18 0 0,0 0 0 0,0 0 0 15,-17 0-11-15,17 0-1 0,0 0 1 0,0 0-1 0,-17 17-1 16,17-17 1-16,0 0-1 0,0 0 1 15,-18 0-2-15,18 0 0 0,0 0 0 0,0 0 0 0,0 0-1 16,0 0 0-16,-17 0-1 0,17 0 1 16</inkml:trace>
  <inkml:trace contextRef="#ctx0" brushRef="#br1" timeOffset="20099.983">12523 5591 226 0,'0'0'0'0,"0"0"9"15,0 0 1-15,0 0-1 0,0 0 1 16,0 0-7-16,0 0 1 0,0 0 0 0,0 0 0 16,0 0 8-16,0 0 0 0,0 0 0 15,18-34 0-15,-18 34-7 0,0-17-1 0,0 17 0 0,0 0 0 16,0-18 3-16,17 18 0 0,-17-18-1 0,0 18 1 15,0 0-4-15,0 0 1 0,0 0-1 0,0 0 0 0,0 0 0 16,0 0 1-16,0 0-1 0,17 0 1 0,-17 0-2 16,0 0 0-16,0 0 0 0,0 0 0 0,19 0 0 15,-19 18 0-15,0 0 0 0,17-1 0 0,-17 0 0 0,0 19-1 16,0-18 0-16,0 17 1 0,0 1-1 0,0-2 0 16,0 2 0-16,0-1 0 0,0-18-1 0,0 19 1 15,-17-1 0-15,17 1 0 0,-19-1-1 0,19 1 1 16,0-2 0-16,-17-16 0 0,17 18-1 0,0-2 1 15,-17 2 0-15,-1-1-1 0,18 1 4 0,0-19 0 0,-18 18-1 16,18-17 1-16,-18 0-2 0,18-1 0 0,0 1 1 16,-17-18-1-16,17 18 4 0,0 0-1 0,0-18 1 15,0 0 0-15,0 0-3 0,0 0 0 0,0 17 0 16,0-17 0-16,0 0 3 0,0 0 1 0,0 0-1 16,0 0 0-16,0 0-3 0,0 0 0 0,0 0 1 15,0 0-1-15,17 0 3 0,-17 0-1 0,18 0 1 16,0 0 0-16,0-17-3 0,-1 17 0 0,0-18 0 15,19 0 0-15,-18 18 4 0,-1 0 0 0,19-18-1 16,-18 18 1-16,16-17-3 0,-15 17-1 0,-2 0 0 0,18 0 0 16,-16 0 3-16,15 0 0 0,2 0 0 0,-1-18 0 15,0 18-4-15,1 18 2 0,-2-18-1 0,2 0 0 16,-2 0 2-16,20 0 0 0,-19 0 0 0,18 17 0 16,-17-17-3-16,16 0 1 0,2 18 0 0,-20-18 0 15,20 0 0-15,-18 0 1 0,16 0 0 0,-16 0-1 16,15 0-1-16,2 0 0 0,-17 0 1 0,17 0-1 0,17 0 1 15,-16 0-1-15,-1 0 1 0,-1 0 0 16,2 0-1-16,-1 0 0 0,-1-18-1 0,2 18 1 16,-1 0 0-16,-2 0 1 0,3 0-1 0,16 0 0 0,-16 0-1 15,-20 0 1-15,20-17-1 0,17 17 0 0,-37 0 1 0,20 0 0 16,-20 0 0-16,20-18 0 0,-1 18 0 16,-19 0-1-16,19 0 0 0,0 0 1 0,0 0-1 0,-17 0 1 15,16 0-1-15,-16 0 1 0,16 0-1 0,-16 0 0 16,18 0 0-16,-20-18 0 0,20 18 0 0,-19 0 0 0,18 0 0 15,-19 0 0-15,2 0-1 0,-2 0 1 0,3-18 0 16,15 18 0-16,-16 0 0 0,-19 0-1 0,19 0 1 16,-1 0 0-16,0 0-1 0,-17 18 1 0,17-18-1 15,-18 0 1-15,19 0-1 0,-18 18 1 0,18-18-1 16,-19 18 0-16,1-18 1 0,-1 0-1 0,0 17 0 16,2-17 1-16,-2 0-1 0,1 18 0 0,-2 0 0 15,3-18 0-15,-2 0 1 0,0 0-1 16,1 18 0-16,-18-18 1 0,18 0-1 15,0 0 0-15,-1 0 0 16,1 0 0-16,-1 0 0 16,-17-18 0-16,19 18 0 0,-19-18 0 0,17 18 0 0,-17-18 1 15,17 18-1-15,-17-17 0 0,0-1 0 0,18 0 0 16,0-17 0-16,-18-1 0 0,0 19 0 0,0-18 0 16,0-1 0-16,18 2 0 0,-18-2 0 0,0 1 0 15,0-1 0-15,0 1 0 0,-18 0 0 0,18-1 0 0,0 2 0 16,0-2 0-16,0 1 0 0,0-1 0 15,-18 19 0-15,18-18 0 0,0 17 0 0,0 0 0 16,0 1 0-16,0-1 0 0,0-1 0 16,0 2 0-16,18 17 0 15,-18 17 0 17,0 2 0-17,0 16 0-15</inkml:trace>
  <inkml:trace contextRef="#ctx0" brushRef="#br1" timeOffset="21139.711">15663 6351 386 0,'0'0'0'0,"0"0"21"16,0 0 1-16,-19 0 0 0,19 0 0 15,0 0-18-15,0 0 0 0,0 0 1 0,-17 0-1 16,17 0 6-16,0 0 0 0,0 0 0 0,0 0-1 16,0 0-5-16,0 0 0 0,0 0 0 0,0 0 0 0,0 0 1 15,0 0 0-15,0 0 0 0,0 0 0 0,0 0-2 16,0 0 0-16,0 0 0 0,0 0-1 0,0 0-1 0,0 0 0 16,0 0 0-16,0 0 0 0,0 0 0 15,0 0 0-15,0 0 0 0,0 0 0 0,0 0 0 31,0 18 0-31,17-18-1 16,-17 18 0-16,19-18 1 0,-1 34-1 0,-1 2 1 16,0-18-1-16,1 16 0 0,0 2 1 0,0-1-1 15,-18-16 0-15,17 16 1 0,-17-1-1 0,17 2 0 0,-17-1 1 16,19 1-1-16,-19-2 0 0,0-16 0 0,17 18 1 16,-17-2-1-16,0 2 0 0,18-1 1 0,-18 1-1 15,0-1 0-15,0 0 1 0,0-17 0 0,0 17 0 16,17-17 0-16,-17 17-1 0,0-18 1 0,0 2 0 15,0-2 0-15,18 1 0 0,-18-18 0 0,0 17 1 16,0-17-1-16,18 17 0 0,-18-17 0 0,0 0 0 0,18 0 0 16,-18 19 0-16,17-19 1 0,-17 0 0 15,17 0-1-15,2 0 0 0,-19 0 1 0,17 0-1 16,1-19 0-16,-1 19 1 0,2 0 0 0,-2 0-1 0,1 0 1 16,-1 0-1-16,0 0 1 0,2-17-1 0,-2 17 0 15,17 0 1-15,-15 0-1 0,15 0 1 16,-16 0-1-16,0 17 0 0,0-17 0 0,17 0 0 0,-18 19 0 15,2-19 1-15,15 0-1 0,-16 17 0 0,0-17 1 16,17 18-1-16,-18-18 0 0,2 17 0 0,-1-17 0 0,16 19 0 16,-16-19 0-16,18 17 0 0,-19 1 0 15,0-18 0-15,2 17 0 0,-2-17 0 0,18 17 0 0,-17-17-1 16,0 0 2-16,0 19-2 0,-1-19 2 16,-1 17-2-16,4-17 1 0,-4 0 0 0,2 17 0 0,-18-17 0 0,17 18 0 15,2-18 0-15,-2 0 0 0,1 19 0 0,-1-19 0 16,-17 0 0-16,17 17 0 0,2-17 0 0,-19 0 0 15,17 0 0-15,-17 17 0 0,18-17 0 0,-18 0 0 16,17 0 0-16,2 17-1 0,-19-17 1 0,0 0 0 0,17 0 0 16,-17 0 0-16,17 19 0 0,-17-19 0 15,18 0 0-15,-18 0 0 0,0 17-1 0,18-17 1 16,-18 0 0-16,0 0 0 0,18 18-1 0,-18-18 1 16,17 0 0-16,-17 17 0 0,18-17-1 15,-18 18 1-15,17-18 0 0,-17 18-1 0,0-18 1 16,19 0-1-16,-19 17 1 0,0-17-1 0,0 0 1 15,17 0-1-15,-17 18 1 0,0-18-1 0,0 0 1 16,0 17-1-16,0-17 1 0,17 0 0 0,-17 19 0 16,0-2-1-16,18-17 0 0,-18 18 1 15,0-1 0-15,18 2-1 0,-18-2 1 0,0 0-1 0,18 1 1 16,-18-1-1-16,0-17 1 0,17 19-1 0,-17-2 1 16,0 0 0-16,17-17-1 0,-17 17 0 15,0-17 1-15,19 19-1 0,-19-2 1 16,0 1 0-16,18-18 0 0,-18 17 0 15,17-17-1-15,-17 0 1 0</inkml:trace>
  <inkml:trace contextRef="#ctx0" brushRef="#br1" timeOffset="22354.751">17233 8274 313 0,'0'0'0'0,"-17"0"0"0,-2-18 18 0,19 18 0 0,-17 0-1 16,17 0 1-16,-18 0-13 0,18 0-1 0,0 0 1 16,0 0-1-16,0 0 16 0,0 0 0 0,0 0 1 15,0 0-1-15,0 0-15 0,18 0-1 0,-18 0 1 16,17 18-1-16,2 18 1 0,15-2 1 0,-16-17-1 0,18 19 1 16,-19-18-3-16,-17-1 0 0,17 20-1 0,2-20 2 15,-1 0-1-15,-18 0 1 16,0-17 0-16,0 19 0 0,0-2-2 0,0-17 0 0,0 18 0 0,0-18 1 15,0 0-1-15,0 17 0 0,0-17 0 0,0 0 1 16,0 0-2-16,0 19 1 0,0-19-1 0,0 0 1 16,0 0-1-16,0 0 0 0,0 17 0 0,17-17-1 15,-17 0 1-15,0 0 0 0,0 0 0 16,0 0 0-16,0 0 0 16,0 0 0-16</inkml:trace>
  <inkml:trace contextRef="#ctx0" brushRef="#br1" timeOffset="22806.658">17479 8556 326 0,'0'0'0'0,"0"0"6"15,-16 18 1-15,16-1-1 16,0-17 1-16,0 19-4 0,0-2 0 0,0-17 0 16,0 17 0-16,0 19 7 0,0-18 0 0,0-1 0 15,-18 1 0-15,18-2-6 0,0-16 0 0,0 20 0 16,-18-20 0-16,18 0 3 0,0 16 1 0,0-16 0 16,-18 0 0-16,18 0-5 0,0 0 1 0,0 0-1 15,-17 0 1-15,17-16 0 0,0 16-1 0,-17-20 1 16,17-14 0-16,-18-1-2 0,-1-1 0 0,2 2 0 0,17-2 0 15,0 1 2-15,0-18-1 0,0 18 1 0,0-19-1 16,0 18-1-16,0-15 0 0,17 15 0 0,2-16 0 16,-1 16-1-16,16 1 0 0,-16-1 0 0,0 1-1 15,0 18 1-15,-2-19 0 0,20 1-1 0,-19 16 1 16,18 2 0-16,-17 0 1 0,18 17-1 0,-2 0 1 16,-15 0-2-16,16 0 2 0,-18 0-1 0,2 17 0 0,16 0 2 15,-18 2 1-15,0-19-1 0,-17 17 1 16,19 1-2-16,-19 18 0 0,0-19 0 0,0 1 1 0,0-1 1 0,0 0 0 15,-19 2 0-15,19-2 1 0,-17 1-3 16,0-1 1-16,17 2 0 0,-18-2-1 0,1-17 3 0,-2 17 1 16,2 1-1-16,17-18 1 0,-18 17-4 15,1-17 1-15,17 19 0 0</inkml:trace>
  <inkml:trace contextRef="#ctx0" brushRef="#br1" timeOffset="23116.89">18080 8610 392 0,'0'0'0'0,"0"0"14"16,0 0 0-16,0 0 1 0,-17-36-1 15,-2 18-10-15,19 1 1 0,0-19-1 0,-17-16 1 16,17 16 10-16,0-18 1 0,0 20 0 0,0-19 0 16,17 18-12-16,-17-1 1 0,0 1-1 0,0-18 1 15,0 18 3-15,19-1 1 0,-19 1 0 0,17 18 0 16,-17-19-5-16,16 19-1 0,-16-19 1 0,18 36 0 0,0-17-1 16,-18 17 0-16,18 0 0 0,-18 0 1 15,17 0-2-15,-17 0 0 0,0 0 0 0,17 0 0 0,2 17 0 0,-1 2 0 16</inkml:trace>
  <inkml:trace contextRef="#ctx0" brushRef="#br1" timeOffset="23466.007">18432 8132 354 0,'0'0'0'0,"0"0"13"0,0 0-1 16,18 0 1-1,0 0-1-15,-18 0-7 0,0 0-1 0,0 0 0 0,17 0 0 0,0 0 12 0,2 0 0 0,-2 0 0 16,1-17 0-16,-1 17-12 0,2 0 1 0,-2-17-1 15,-17-1 1-15,18 1 4 0,-1 17 0 0,-17-19 0 16,17 2 0-16,-17 17-5 0,19-18 0 0,-19 1-1 16,0-2 1-16,0 2 1 0,0 0 0 0,0 0 0 15,0-2 0-15,0 19-2 0,0-17 0 0,0 17-1 16,0-18 1-16,0 1 0 0,-19 17 1 0,19-17-1 16,0-2 0-16,-17 19-1 0,0-17 0 0,17 17 0 0,0 0 0 15,-18 0-1-15,18 0 1 0,-17 0-1 16,-2 0 0-16,2 17 0 0,-1 2-1 0,1 15 1 15,-2-16 0-15,2 18 0 0,0-2 1 0,-1 2-1 0,0-1 0 16,18 1 0-16,-18-1 0 0,18-1 0 0,-17 2 0 16,-1-1 0-16,18 1 1 0,0-1-1 0,0 1 0 15,0-2 0-15,0-17 0 0,0 2 0 0,0-2 0 0,0 1 1 16,18-18 0-16,-18 0-1 0,17 17 1 16,-17-34-1-16,0 17 0 0,18 0 0 0</inkml:trace>
  <inkml:trace contextRef="#ctx0" brushRef="#br1" timeOffset="23912.972">18855 7956 392 0,'0'0'0'0,"0"36"12"0,-17-36 0 15,17 17 1-15,0 1-1 0,0-1-8 0,0 2 0 0,-18-2 1 16,18 18-1-16,0-18 10 0,0 19 1 0,0-18-1 15,0-1 1-15,0 2-11 0,0-19 0 0,0 17 1 16,0-17-1-16,18 0 5 0,-18 0-1 16,0 17 1-16,0-17-1 0,17 0-4 0,-17 0 0 0,0-17-1 15,0 17 1-15,0 0-1 0,18-17 0 0,-18 17 0 16,17-19 0-16,-17-16-1 0,19 18 0 0,-19-19 0 16,0 1 0-16,17-1 0 0,-17 19-1 0,0-18 1 15,0-1 0-15,0 19-1 0,0-19 1 0,0 1-1 16,0 1 0-16,0-2 0 0,0 18 0 0,17-18 0 0,-34 1 0 15,17 18-1-15,0-19 1 0,0 19 0 0,0-18 0 16,-17-1-1-16,17 19 1 0,0 0 0 0,0-2-1 16,0 1 1-16,0 18 0 0,0-17 0 15,-19 17-1-15,19 0 1 0,19 0 0 0,-19 17 0 16,0-17 0-16,0 18 0 16,0 18 0-16,0-2 0 0,0 20 0 0,0-19 0 15,17 18 0-15,-17 0-1 0,0-18 1 0,0 18 0 0,17 1 0 16,-17-20 0-16,18 19 0 0,0-18 1 0,-18 1-1 15,18-1 0-15,-1 1 0 0,0-1 0 0,2-18 0 16,-1 19 1-16,-1-19 0 0,0 1 0 16,1-1-1-16,-18-17 0 0</inkml:trace>
  <inkml:trace contextRef="#ctx0" brushRef="#br1" timeOffset="24145.604">19244 7939 458 0,'0'0'0'0,"0"0"16"16,0 0 0-16,0 0 0 16,0 0 0-16,0 0-11 0,0 0-1 0,0 0 1 15,0 0-1-15,0 0 6 0,0 0 1 0,0 0-1 16,0 0 0-16,17 53-6 0,1-36 0 0,0 1 0 16,0 18 0-16,-18-1 2 0,17-1-1 0,-17 2 1 15,16-1-1-15,4-16-2 0,-20-2 0 0,0 0 0 16,16 18 0-16,-16-16-2 0,18-2 0 0,-18 0 0 0,0 0 1 15,17-17-1-15,-17 0 0 0,0-17 0 0</inkml:trace>
  <inkml:trace contextRef="#ctx0" brushRef="#br1" timeOffset="24281.741">19438 7251 417 0,'0'0'0'0,"0"0"0"0,0 0 11 15,0 0 1-15,0 0-1 0,17 34 1 16,-17 20-8-16,0-18 0 0,0-1 0 0</inkml:trace>
  <inkml:trace contextRef="#ctx0" brushRef="#br1" timeOffset="24547.535">19949 7692 439 0,'0'0'0'0,"0"0"0"15,0 0 12-15,0 0 1 0,0 0-1 16,-17 17 1-16,0-17-9 0,17 0 0 0,0 18 0 16,-18-18 1-16,-1 17 9 0,19 2 1 0,-17-2 0 15,17 1 0-15,-17 18-11 0,17-2 1 0,-18 1-1 16,18 1 0-16,-18-2 5 0,18 2 0 0,0-1 0 0,0 1-1 15,0-1-4-15,0 1 0 0,0-1-1 0,18-18 1 16,0 19 0-16,-18-19-1 0,17 1 0 0,0-1 1 16,2 2-2-16,-19-2 0 0,18-17-1 0</inkml:trace>
  <inkml:trace contextRef="#ctx0" brushRef="#br1" timeOffset="24828.46">20231 7427 386 0,'0'0'0'0,"-17"36"13"0,17-36 0 16,0 17 0-16,0 18 1 0,-19-16-10 0,19 15 1 16,0 2-1-16,0-1 0 0,0-18 13 0,0 19 0 15,19-19 0-15,-19 18 0 0,0 1-13 0,0-1 1 16,17 1-1-16,-17-1 1 0,0 1 4 0,18-2 1 15,-18 2-1-15,17 16 1 0,-17-16-7 0,19-1 1 0,-19 1 0 16,0-1 0-16,17-18 0 0,-17 19 0 0,18-19 0 16,-18 1 1-16,0-1-3 0,17-17 0 0,-17 19 1 15,0-19-1-15,0 17 0 0,0-17 1 0,0 0-1 16,0 0 0-16,0 0 0 0,0-17 0 0</inkml:trace>
  <inkml:trace contextRef="#ctx0" brushRef="#br1" timeOffset="25010.567">20090 7815 471 0,'0'0'0'0,"0"0"9"16,17 19 1-16,1-19 1 0,-18 0-1 15,36-19-6-15,-19 19 0 0,-17 0-1 0,36-17 1 16,-1 17 10-16,1 0-1 0,-19-18 0 0,18 18 0 15,-18 0-8-15,2-17-1 0</inkml:trace>
  <inkml:trace contextRef="#ctx0" brushRef="#br1" timeOffset="25328.405">20636 7727 398 0,'0'0'0'0,"0"0"10"0,0 17 0 16,-16-17 0-16,16 19 1 0,0-2-8 0,0 1 1 15,0 18 0-15,0-2 0 0,0 1 11 0,0 1-1 16,0-2 0-16,0 2 1 0,0-1-11 0,0-16 1 0,16 16-1 16,-16-18 1-16,18 19 0 0,-18-19 0 0,18-17 1 15,-18 18-1-15,18-1-2 0,-18-17 0 0,17 19 0 16,-17-19 0-16,0 0-2 0,0 0 0 0,0-19 0 16,0 2 0-16,17 17 0 0,-17-18-1 15,0-18 1-15,0-16-1 0,19-1 1 0,-19 18-1 16,-19-1 0-16,19-17 0 0,0 18 0 0,0 1 0 15,-17-2 0-15,17-18 0 0,-17 19 1 0,17 0-1 16,-18 0 0-16,0 0 0 0,18-1 1 0,-18 2-1 0,18 15 0 16,-16 1 0-16,16 1 0 0,0 0 0 0,0 17 0 15,16 0 0-15,-16 0 0 0,0 0 1 16,0 0-1-16</inkml:trace>
  <inkml:trace contextRef="#ctx0" brushRef="#br1" timeOffset="25747.126">21008 7922 364 0,'0'0'0'0,"34"-19"9"16,-34 2 0-16,19-1 1 0,-2 1-1 0,-17-19-5 15,18 1 0-15,-18 18-1 0,17-2 1 16,-17-16 10-16,19 0 0 0,-19 0 0 0,17 0 1 0,-17-1-11 16,18 2 0-16,-18 15 0 0,17-16 1 0,0-1 2 0,-17 2 0 15,19 16 0-15,-2 1 0 0,1-2-3 0,-2 2-1 16,-16 17 0-16,19-18 1 0,-2 18-1 0,0 0-1 15,-17 0 1-15,18 18 0 0,0-18-1 0,0 17 0 16,-18-17-1-16,17 19 1 0,-17-2-1 0,18 1 0 0,-18-18 1 16,17 17-1-16,-17-17 0 0,0 17 0 0,0-17 0 15,0 19 0-15,0-19 0 0,0 0 0 16,0 0 0-16,0 17-1 0,0-17 1 0,0 17-1 16,-17-17 1-16,-1 18-1 0,18 1 1 0,-17-2-1 15,17 0 1-15,-18 0-1 0,18-17 1 0,-18 19-1 16,18-2 1-16,-18-17-2 0,18 18 1 0,0-1 0 15,0 1 0-15,0-18-1 0,0 18 1 0,0-1 0 16,18 1-1-16,-18-1 1 0,18 2 0 16,0-2-1-16,-1-17 1 0,-17 18 0 15,18 18-1-15,-1-19 1 0,2 0-1 0,-19 1 1 0,17-1-1 16,-17 2 1-16,0-2 0 0,0-17-1 0,0 17 1 16,0 0 0-16,-17 2 0 0,-2 16-1 0,-16-18 1 15,0 19 0-15,-1-18 0 0,2 16 0 0,-19 2 0 16,0-18 0-16,18 18 1 0,-1-19-1 0</inkml:trace>
  <inkml:trace contextRef="#ctx0" brushRef="#br2" timeOffset="47167.196">27163 11978 229 0,'0'0'0'0,"0"0"1"32,0 0 0-32,0 0 0 0,0 0 0 15,18-17-1 1,-18 0 0 0,17 17 1-16,-17-17 0 0,19 17 0 15,-19-19 0-15,0 2-1 0,17 17 1 0,-17-18-1 16,0 18 1-16,0-18 4 0,0 0-1 0,0 18 1 15,17 0-1-15,-17 0-1 0,0-18-1 0,0 18 1 16,-17 0-1-16,17-17 1 0,0 17-1 0,0 0 1 0,-17 0 0 16,17-17-2-16,-19 17 1 0,2 0 0 0,-1-17 0 15,-18 17 0-15,2 0 0 0,16 0 0 0,1 17 0 16,-2-17-1-16,2 0 0 0,-17 0 1 0,14 17-1 16,4-17 0-16,-19 17 1 0,17 1-1 0,18 0 0 15,-18 0 0-15,1 0 0 0,-18-1 0 0,35 19 0 16,-19-19 1-16,2 19 0 0,0-19 0 0,-1 18 0 15,18 18-1-15,-18-18 1 0,0 1-1 0,1 17 0 0,17-18 5 16,0 19-1-16,-17-3 1 0,17 20-1 0,17-18-2 16,-17 1 0-16,0-3 0 0,0 3 0 0,17 0 7 0,1-3 0 15,-18-15 0-15,18 18 0 0,0-2-6 16,-1 1 0-16,0-18 0 0,2 1 0 0,-2 17 8 0,1-35 0 16,-1-1-1-16,19 17 1 0,-18-34-8 15,15 19 0-15,3-19 1 0,-1 0-1 0,1 0 7 0,-1-19 0 16,1 2 1-16,16 0-1 0,1-18-7 0,-17 17 0 15,34-17 0-15,-17-1 0 0,1 1 5 0,-1-1 0 16,-18-16 1-16,18-1-1 0,-19-1-6 0,2 20 1 0,16-19 0 16,-34 1 0-16,18-2 3 0,-2 1 0 0,-15-1-1 15,16-15 1-15,-18 16-3 0,2 0-1 0,-2 0 0 16,-17 0 1-16,0 0 1 0,0 18 0 0,-17-18 0 16,-2 18 0-16,2-18-3 0,-1 17 1 0,-18-17 0 15,2 17 0-15,-2 2 0 0,18-2 0 0,-17 19 0 16,-18-1 0-16,19 1-1 0,-19 17 0 0,-1 0 0 15,2 17 0-15,-18 1 1 0,16-1-1 0,1 19 1 16,1 16-1-16,-19-16 0 0,18 18 0 0,-1-20-1 0,3 37 1 16,-2-18 1-16,-1-1 0 0</inkml:trace>
  <inkml:trace contextRef="#ctx0" brushRef="#br2" timeOffset="48942.78">7319 15648 408 0,'0'0'0'0,"-34"-17"0"16,16 17 7-16,0 0 0 0,1 0 0 16,-18 0 0-16,16 0-3 0,2-19-1 0,0 19 0 15,-1-17 1-15,0 17 11 0,-17-17 0 0,18 17 1 16,-2 0-1-16,-16-18-11 0,18 18 1 0,-19-17-1 15,18 17 1 1,-16 0 7-16,15 0-1 0,-16 0 1 0,18 0 0 0,-19 0-7 0,19 0-1 0,-18 0 0 16,-1 17 0-16,2 1 2 0,14-18 0 0,-13 17 1 15,-3 0-1-15,1 2-3 0,17-2 0 0,-18 1 0 0,2 18 0 16,-2-19 1-16,1 1-1 0,18-1 1 16,-20 2 0-16,20-2-2 0,-18 0 0 0,17 1 0 0,0-1 0 15,1 19 0-15,0-19-1 0,17 0 1 0,-36 2-1 16,36-2 0-16,-18 1 1 0,1-1-1 0,17 2 0 15,-18-2 0-15,18 0 0 0,0 1 0 0,-18-1 1 16,18 2-1-16,0-2 0 0,0-17 0 0,0 18 0 0,0-1 0 16,0 2 1-16,18-19-1 0,-18 17 0 15,18 0 0-15,-1-17 0 0,-17 18 0 0,35-1 0 16,-16 2 1-16,-2-19-1 0,18 17 1 0,-17-17 0 0,17 17-1 16,1 0 0-16,-18-17 0 0,16 0 0 15,2 19 1-15,-1-19 1 0,1 17-1 0,-1-17 0 0,0 0-1 0,-17 0 1 16,17 0-1-1,1 0 1-15,-2 0 1 0,2 0-1 0,-1 0 1 0,-1 0-1 0,20 0 0 16,-18 0 0-16,-2 0-1 0,20 0 1 0,-2 0 0 0,-16 0 0 0,17 0 1 16,-1 0-1-16,-15 0 0 0,-3 0-1 0,20 0 1 15,-21 0-1-15,21 0 1 0,-19 0-1 0,18 0 1 16,-17-17-1-16,16 34 0 0,-16-17 1 0,-1 0-1 16,18 0 0-16,-18 0 0 0,1 0 0 0,-1 0 0 15,1 0 0-15,-1 0-1 0,1 0 1 0,-3-17 0 16,3 17 0-16,-1 0-1 0,1-19 1 0,-1 19 0 15,0-17-1-15,1 17 1 0,-2-17-1 0,2 17 1 16,-1-17 0-16,1 17-1 0,-1-19 0 0,1 2 1 16,-1 17-1-16,-18-18 1 0,19 1-1 0,-18 0 0 15,16 17 1-15,-15-19-1 0,16 2 0 0,-19-1 1 0,20 18-1 16,-19-17 0-16,1 17 1 0,0-19-1 0,0 2 0 16,-1-1 0-16,1 18 0 0,-18-17 1 15,17 0-1-15,-17-2 0 0,19 2 0 16,-19-1 0-16,0 1 0 0,0-19 0 15,0 19 0-15,0-19 0 0,0 19 0 0,-19-18 0 16,19 18 0-16,0-19 0 0,-17 18 0 0,-1-18 0 16,1 19 0-16,-1-1 0 0,-18-18 0 0,19 19 0 0,0 0 0 15,-18-18 0-15,17 16 0 0,-18 2 0 16,2-17 0-16,16 15 0 16,-18 1 0-16,-16-17 0 0,16 17 0 0,-17-16 0 0,18 16 0 0,-19 1 0 0,2-2 0 0,-1 2 0 15,-1-18 0-15,2 16 0 0,0 19 0 0,16-17 0 16,-16 0 0-16,-19 17 0 0,18 0 0 15,-1-18 0-15,2 36 0 0,-1-18 0 0,-1 17 0 0,2-17 0 16,-1 17 0-16,-1 19 1 0,3-18-1 0,-2-1 0 16,-1 19 0-16,2-2 0 0,-1 2 0 0,0-18 1 15,0 17-1-15,17 18 1 0,-17-36-1 0,18 19 0 0,-1-1 0 16</inkml:trace>
  <inkml:trace contextRef="#ctx0" brushRef="#br2" timeOffset="50201.656">3686 16036 342 0,'0'0'0'0,"0"0"21"0,0 0 0 16,0 0-1-16,0 0 1 15,0 0-16-15,0 0-1 0,0 0 1 0,0 0-1 0,0 0 15 0,0 0 0 16,0 0 1-16,0 0-1 0,0 0-15 0,0 0 1 15,0 0-1-15,0 0 1 0,0 0 2 0,0 0 0 16,0 0 0-16,0 0 0 0,0-17-4 0,0 17 0 16,0 0 1-16,0-17-1 0,17 17-1 0,-17-19-1 15,0 19 1-15,0-17 0 0,18-1-1 0,-18 1 0 0,18-19 0 16,-18 2 1-16,18-2-2 0,-18 1 0 0,17-1 1 16,-17 19-1-16,17-18 1 0,2-1-1 0,-19 18 0 15,18-18 1-15,-1 2-1 0,0-1 1 0,1 16-1 16,-18 2 1-16,18-17-1 0,17-3 1 0,-18 20-1 15,-17-1 0-15,19-18 0 0,16 20 1 0,-18-2-1 16,-17 1 0-16,36-2 0 0,-18 19 0 0,-18-17 0 16,17 17 0-16,-1 0 0 0,-16 0 1 0,20 0-1 15,-40 17 1 1,20 2-1-16,-16-2 0 0,-1 1 0 16,-1 16 0-16,-18 19 0 0,1-16 0 0,18-20 0 0,-2 17 0 15,-15 2 0-15,16-18 0 0,18-1 0 0,-18 19 0 16,0-19 0-16,1 1 0 0,17-1 0 0,-17 2 1 15,-1-2 0-15,18 1-1 0,0-18 1 0,0 0 0 16,0 17 0-16,18-17-1 0,-18 0 1 0,0 0 0 16,0 0 1-16,17 0 0 0,-17 0-1 0,17-17 1 15,1-1-1-15,0 1 1 0,0-2-1 0,16 2 0 0,2-1 1 16,-18 1 0-16,17-19 0 0,-17 19 0 0,0-1 0 16,-1 1-1-16,-1-2 1 0,4 19-1 0,-4-17 1 0,-16 17-1 15,18-17 1-15,-1 17 0 0,-17 0-1 16,19 0 0-16,-19 0 0 0,0 0 0 0,0 0 1 0,0 0-1 15,0 0 0-15,0 0 0 0,0 0 0 0,0 0 0 16,0 0 0-16,0 17 0 0,0-17 0 16,0 0 0-16,0 17 0 0,-19-17 0 0,19 19-1 15,-17-2 1-15,-1 1 0 0,2-1-1 0,-4-17 1 16,4 17 0-16,-1 2 0 0,-1-2-1 0,0-17 1 16,18 18 0-16,-18-1-1 0,1-17 1 0,17 19 0 0,-18-2-1 15,18 1 1-15,-17-1 0 0,17 2-1 0,-19 15 1 16,19-16-1-16,-17 18 1 0,17-19 0 0,-17 0-1 15,-1 19 1-15,0-19 0 0,18 1-1 0,-18-1 1 16,1 2-1-16,17-2 1 0,-17 0 0 0,-1 1 0 16,-1-1 0-16,19 2 0 0,-17-19 0 0,0 17 0 15,17 1 0-15,-18-1 0 0,18-17 0 0,0 19 0 16,0-19 1-16,0 17-1 0,0-17 0 0</inkml:trace>
  <inkml:trace contextRef="#ctx0" brushRef="#br2" timeOffset="50655.6">4462 15737 383 0,'0'0'0'0,"0"0"0"0,-35 36 10 0,35-36 0 16,0 0-1-16,0 0 2 0,-18 0-8 16,18 17 1-16,0-17 0 0,0 0 0 0,0 0 8 0,0 0-1 0,-18 17 1 15,18-17-1-15,-17 18-7 0,17-18 0 0,-17 0 1 16,17 17-1-16,0 2 3 0,-19-2 1 0,19 0 0 15,-17-17-1-15,17 17-3 0,0 2-1 0,0-2 0 16,-18-17 1-16,18 18 0 0,0-18-1 0,0 17 1 16,0-17 0-16,18 0-2 0,-18 0 1 0,0 0-1 15,0 0 0-15,17 0 1 0,2 0 1 0,-19-17-1 16,17-1 0-16,0-18-1 0,1 2 0 0,0-19 0 16,0 18 1-16,-1 18-3 0,1-19 1 0,-1 18 0 15,-17-18 0-15,19 19 0 0,-19-18-1 0,0 16 1 0,0 2 0 16,0 17 0-16,0-17 0 0,-19 17 1 0,19 0-1 15,-17 0 0-15,17 0 0 0,-18 0 0 0,18 17 0 16,-35 19 0-16,35-19 1 0,-18 1-1 0</inkml:trace>
  <inkml:trace contextRef="#ctx0" brushRef="#br2" timeOffset="53868.419">28574 12720 153 0,'0'0'0'0,"0"0"0"16,0 0 11-16,0 0 1 0,0 0-1 0,0 0 1 15,0 0-8-15,0 0 0 0,0 0 0 0,0 0 1 16,0 0 9-16,0 0 1 0,0 0-1 0,0 0 1 15,0 0-11-15,0 0 1 0,0 0-1 0,18-36 1 0,0 36 12 16,-18 0 0-16,18-17 0 0,-18 17 0 16,17 0-12-16,-17 0-1 0,0 0 1 0,0 0-1 0,17 0 8 0,-17 0 0 15,0 0 0-15,19 0 1 0,-19 0-9 16,0 17 0-16,17-17 0 0,-17 19 1 0,18-2 1 0,-18 0 1 16,17 0 0-16,-17 2 0 0,19-2-4 15,-19-17 0-15,0 18 0 0,0-1 1 0,17 19-3 0,-17-19 1 16,0 1 0-16,0-1 0 0,0 2-1 0,0-2 1 15,0 1-1-15,0-1 0 0,-17 19 1 0,17-19 1 16,0 1-1-16,-19 0 0 0,19-18-1 0,-17 18 1 0,17-1 0 16,0-17-1-16,0 17 3 0,-18-17-1 0,18 0 0 15,0 17 1-15,0-17-2 0,0 0 0 0,0 0 0 16,0 0 0-16,0 0 2 0,0 0 0 0,0 0 0 16,0 0 0-16,0 0-2 0,0 0 0 0,0 0 0 15,0 0 1-15,0 0 0 0,0 0 1 0,0 0 0 16,0 0 0-16,0-17-2 0,0 17 0 0,18 0 1 15,-18 0-1-15,17 0 2 0,2-17-1 0,-2 17 1 16,1 0 0-16,-1 0-2 0,19 0 1 0,-19 0-1 0,17 0 0 16,2 17 2-16,-19-17 0 0,19 17 0 0,-1-17 0 15,0 0-2-15,-16 0 1 0,15 0-1 0,-16 0 0 16,18 0 2-16,-19 0 0 0,19 0-1 0,-18-17 1 16,16 17-2-16,-16 0 1 0,18 0-1 0,-19-17 0 15,19 17 1-15,-19 0 1 0,1-17-1 0,-1-1 0 16,1 18-1-16,0-18 0 0,0 0 0 0,-1 1 0 15,-1 0 1-15,4-2 0 0,-20 2 0 0,16-1 0 16,-16 1-1-16,18-2 0 0,-18 2 0 0,17-18 0 0,-17-1 0 16,19 19 1-16,-19-18-1 0,17 16 1 0,1-15-1 15,-1 17 0-15,-17-2-1 0,17 2 1 0,2-1 0 0,-19 1 0 16,0 0 0-16,17-3 0 16,-17 20-1-16,0-16 1 0,0 16-1 0,0 0 1 0,0 0 0 0,0 0 0 15,0 0 0-15,0 0 1 0,0 0-2 0,0 16 1 16,0-16-1-16</inkml:trace>
  <inkml:trace contextRef="#ctx0" brushRef="#br2" timeOffset="55068.312">29245 13125 436 0,'0'0'0'0,"0"0"17"16,0 0 0-16,0 0 0 0,0 0 1 15,0 0-14-15,0 0 1 0,0 0-1 0,0 0 1 0,0 0 16 16,35 36 1-16,-35-36 0 0,0 0-1 0,18 17-16 16,-18 1-1-16,18 0 1 0,-18 0-1 0,0 16 4 0,17-16 1 15,-17-1-1-15,0 19 0 0,17-18-4 16,-17-1 0-16,0 19-1 0,0-1 1 0,0 18-1 0,0-19 1 15,0 3-1-15,-17 16 0 0,17-1-1 0,0-16 0 16,-17-1 0-16,17 18 0 0,-18-18 1 0,0 1-1 16,18-19 0-16,-18 17 1 0,1 3-2 0,17-2 1 0,-17 1 0 15,-1 17-1-15,18-19 0 0,-19 1 0 0,2 1 0 16,0-19-1-16,-1 19 1 0,0-1 0 0,-17-17-1 16,18 17 1-16,-19-17 0 0,18-1 0 0,-17 1 0 15,-1 0 0-15,2 17-1 0,-1-18 1 0,0 2 0 16,-1-2 0-16,1 0 0 0,-1 1 0 0,-16 18 0 15,16-19 0-15,-17 0-1 0,0 19 1 0,0-18 0 16,0-1 0-16,-17 19 0 0,17-18 1 0,-17 16-1 16,17-16 1-16,-18 0-2 0,0 0 2 0,0-1-1 15,-17 19 0-15,17-19 1 0,1 1 0 0,0-1 1 0,0 2-1 16,0-2-1-16,-19 0 1 0,19 0-1 0,-19 1 1 16,0 0 1-16,18 0-1 0,-17 17 1 0,1-17-1 15,-1 0 0-15,17 16-1 0,-17-15 1 0,0 16 0 16,0-1 0-16,17 2 1 0,-17-18 0 0,-1 18 0 15,1-1-2-15,0-19 1 0,0 20 0 0,0-1 0 0,0 2 0 16,-1-20 1-16,1 17 0 0,-18 2 0 16,18-18-2-16,0 16 1 0,-19-15 0 0,19 33 0 15,-16-16 0-15,16-18 0 0,-1 18 1 0,-17-2-1 0,17 1 0 16,1 1-1-16,-17-2 1 0,-1 2 0 0,18-1 0 16,0 1 0-16,0-1 0 0,-19 1 0 0,1-1-1 15,18 1 0-15,-18-19 1 0,1 18-1 0,-1 1 1 16,18-2 1-16,-19-17-1 0,2 19 0 0,18-1 0 15,-20-16-1-15,19 16 0 0,-35-18 1 0,33 19 0 0,2-19 0 16,-16 18 0-16,-2-16 0 0,-1-2 0 0,19 18-1 16,-17-17 1-16,-2 0-1 0,1-1 1 0,19 0 0 0,-1 19 0 15,-19-19 0-15,19 1-1 0,17-1 0 16,-17 2 0-16,0-19 1 0,1 18-1 0,16-1 1 0,-17 0-1 16,-1-17 0-16,19 17 0 0,-1-17 0 0,1 19 0 15,-1-19 0-15,1 0 0 0,-1 0 0 0,18 0 0 16,-18 0 0-16,0-19-1 0,19 19 1 0,-1 0 0 15,-18-17 0-15,0 17-1 0,19 0 1 0,0-17-1 16,-19 17 1-16,0-17 0 0,18 17-1 0,1 0 1 16,-19-18-1-16,17 18 0 0,-16-19 1 0,16 19-1 15,-15 0 0-15,15-17 0 0,2 34 1 0,-19-17-1 0,0 0 0 16,19 0 0-16,-1 0 0 0,-1 0 0 0,2 0 1 16,-1 0-1-16,0 0 0 0,0 0 0 0,0 0 0 15,1 0 0-15,17 0 1 0,-18 0-1 0,-1 0 0 16,2 0 0-16,16 0 0 0,-17 0 0 0,0 0 0 15,17 0 0-15,2 0 0 0,-20 0 0 0,20 0 0 16,-20 0 0-16,19 0 0 0,-1-17 0 0,-16 17 0 16,17 0 0-16,0-18 0 0,-18 18 0 0,17 0 0 15,1 0 0-15,18-17 0 0,-19 17 0 0,1 0 0 0,18 0 0 16,-19 0 0-16,18 0 0 0,-18 0 0 0,19 0 0 16,0 0 0-16,-1 0 0 0,0 0 0 0,0 0-1 15,1 0 1-15,-1 0 0 0,1 0 0 16,-2 0-1-16,19-19 1 0,0 38 0 15,0-19 0-15,0 0-1 0,0 0 0 32,0 17 1-17,19-17 0-15,-2 18 0 0,1-18 0 16,-18 0-1-16</inkml:trace>
  <inkml:trace contextRef="#ctx0" brushRef="#br2" timeOffset="55605.564">17938 16283 282 0,'0'0'0'0,"0"0"30"16,0 0 0-16,0 0 0 0,0 0 0 0,0 0-26 15,0 0 0-15,0 0 0 0,0 0 0 0,0 0 16 0,0 0 0 16,0 0 0-16,0 0 1 0,0 0-17 16,0 0 1-16,0 0-1 0,0 0 1 0,0 0 6 0,0 0 1 15,0 0-1-15,0 0 1 0,0 0-9 0,-34 0 2 16,34 0-1-16,-19 17 0 0,2 2 0 0,-18 16 1 16,16-18-1-16,2 2 0 0,0 16-2 0,-1-18 1 0,1 0-1 15,-2 19 1-15,2-18 1 0,-18-1 0 0,16 19 0 16,2-1 1-16,0-17-3 0,-1 17 0 15,0-18 1-15,0 19-1 0,1-1-1 0,-1 1 0 16,1-1-1-16,-2-18 1 0,2 19-1 0,1-19 1 0,-2 18-1 16,18 1 1-16,-18-1 0 0,18 1 1 0,0-19 0 15,0 17-1-15,0-14 0 0,0-4 1 0,0 2-1 16,18 0 0-16,0 0 3 0,-2-18 0 0,1 0 0 16,2 0 1-16,16 0-3 0,-18 0 0 0,19-18 1 0,16 18-1 15,-16-18 3-15,-1 18 1 0</inkml:trace>
  <inkml:trace contextRef="#ctx0" brushRef="#br2" timeOffset="61344.464">9789 16390 257 0,'0'0'0'0,"-34"-19"2"31,16 19 1-31,18 0-1 0,-19 0 0 0,2-17 0 0,17 17-1 0,0 0 1 0,-17 0-1 0,-1-18 7 16,18 18 0-16,-18 0 0 0,18 0 0 15,-18-17-5-15,1 17 1 0,0 0-1 0,17 0 1 0,-19 0 5 16,2-19 0-16,17 19 0 0,-18 19 1 16,1-19-6-16,-1 0 0 0,0 0-1 0,0 0 1 0,1 0 5 0,0 17-1 15,-2-17 0-15,19 0 1 0,-35 0-6 16,18 0 1-16,-2 0 0 0,2 0-1 0,0 0 0 0,-1 0 1 15,18 0-1-15,-17 0 0 0,-2 0-1 16,2 0 0-16,-1 0 0 0,18-17 0 0,-16 17 0 0,-4 0 0 16,4 0 0-16,-1 0 0 0,-1 0-1 0,18 0 0 0,-18 0 1 15,0 0-1-15,1 0 1 0,-1 0-1 0,18 0 1 16,-17 17-1-16,-2-17 0 0,2 18 0 0,0-18 0 16,-1 17 0-16,0 2 2 0,0-19 0 0,1 17 0 15,-18 1 0-15,16-1-1 0,2-17 0 0,0 17 0 16,-1-17-1-16,0 0 3 0,0 19 0 0,18-19 0 15,-17 17 0-15,0-17-1 0,-2 0-1 0,2 0 0 16,-1 18 1-16,1-18 1 0,-1 0 0 0,0 0 0 16,0 17-1-16,1-17 0 0,0 0-1 0,17 0 0 15,-19 0 1-15,3 19 1 0,-2-19 0 0,18 0 0 0,-17 0 1 16,-2 0-3-16,19 17 0 0,-17-17 1 0,0 17-1 16,17 1 2-16,0-18 0 0,-18 18 0 0,18 0 0 15,-17-18-2-15,17 17 0 0,-19-17 0 0,19 17 1 16,0 0 0-16,-17-17 1 0,17 19 0 0,0-2-1 15,0-17 0-15,-18 18-1 0,18-1 0 0,0 2 0 16,0-19 1-16,-17 18 1 0,17-1-1 0,0 0 0 16,0 0-1-16,0-17 0 0,0 19 0 0,0-2 0 0,-19 1 1 15,19-1 0-15,0 2 0 0,0-2 0 16,0 0-1-16,19 1 0 0,-19 0 0 0,0 0 0 0,17-1 0 16,-17 1 0-16,18-2 0 0,-18 4 1 0,17-4-2 15,2-16 1-15,-19 18-1 0,17 0 1 0,1 0 0 0,-1-18 0 16,0 18-1-16,-17-1 1 15,19 0 0-15,-2 2-1 0,1-2 0 0,-2 0 1 0,3 1-1 0,-2-1 1 16,0-17 0-16,1 19 0 0,18-2-1 0,-19 0 1 16,1-17-1-16,-1 18 0 0,2 0 1 0,15-18-1 15,-16 0 1-15,0 18 0 0,17-18-1 0,-18 17 0 16,2-17 0-16,16 0 0 0,-18 0 0 0,19 18 0 16,-18-18 0-16,-1 0 1 0,19 0-2 0,-19 0 1 15,1 0 0-15,17 0 0 0,-17 0 0 0,17-18 0 0,-19 18-1 16,20 0 2-16,-1 0-2 0,-16 0 1 0,16-17 0 15,-1 17-1-15,-15 0 1 0,16 0 0 0,1-18 0 16,-2 18-1-16,2 0 1 0,-18-18 0 0,17 18-1 16,-18-18 1-16,19 1 0 0,-19 17-1 0,19 0 1 15,-18-17-1-15,16-2 1 0,-15 19-1 0,-1 0 1 0,16-17-1 16,-16 17 0-16,18 0 1 0,-20-18-1 16,1 1 1-16,19 17-1 0,-18-17 0 0,-1 17 1 0,1 0-1 15,0-19 1-15,0 2-1 0,-1 17 0 0,0-17 1 16,2 17-1-16,-2-18 1 0,1 18-1 0,-1 0 0 15,-17-18 1-15,19 18-1 0,-19-18 0 0,17 18 1 16,-17-18-1-16,18 2 1 0,-18-4-1 16,0 4 0-16,0-2 0 0,17 18 1 0,-17-35-1 15,0 17 1-15,0 0-1 0,0-16 1 0,0 15-1 16,0 2 0-16,-17-1 1 0,17 1-1 16,0-2 0-16,0-15 0 0,0 17 1 0,-18-1-1 15,18-1 0-15,0-16 0 0,-17 18 1 0,17-2-1 16,-19 2 1-16,19 0-1 0,0 0 0 0,-17-1 0 0,17 0 1 0,-18 0 0 15,18 1-1-15,-17-19 0 0,17 19 1 16,0-1-1-16,-19 1 1 0,2-2-1 0,17 2 0 16,-17 0 0-16,-1-1 1 0,0 1-1 0,18-2 1 15,-18 2-1-15,1-1 0 0,-1 1 0 0,18-2 1 0,-17 2-1 16,-2 17 1-16,19-17-1 16,-17 0 0-16,17 17 1 0,-16-19-1 0,-2 19 0 0,0-17 1 0,0-1 0 15,1 18-1-15,0 0 0 0,-1-17 1 16,-1 17-1-16,2 0 1 0,0 0-1 0,-1 17 0 15,0-17 1-15,0 0-1 0,-16 18 0 0,15-1 0 16,-16 2 1-16,0-2-1 0,17 0 1 0,0 0-1 16,-16 2 1-16,15 16-1 0,2-18 1 0,-1 2-1 15,18 16 1-15,0-18-1 0,-17 0 1 0,17 2-1 16,0-2 1-16,0 1-1 0,0-18 1 0,17 17-1 16,-17-17 1-16,18 19-1 0,-18-19 1 0,17 0-1 15</inkml:trace>
  <inkml:trace contextRef="#ctx0" brushRef="#br2" timeOffset="79913.874">10723 16883 169 0,'0'0'0'0,"0"0"2"16,0 0 0-16,0 0 0 0,0 0 0 15,0 0 0-15,0 0-1 0,0 0 1 0,-17 0-1 0,17 0 10 16,0 0 1-16,0 18-1 0,0-18 1 15,-17 0-8-15,17 17 0 0,0-17 0 0,-18 0 1 0,18 19-3 0,0-2 1 16,-18-17 1-16,18 17-1 0,-18 1-2 16,18 0 1-16,-17-18 0 0,17 0 0 0,-17 18 3 0,17-18-1 15,0 17 1-15,0-17-1 0,-18 0-1 0,18 18-1 16,0-18 1-16,0 0 0 0,0 0-1 0,0 0 0 16,0 0 0-16,0 0 1 0,-19 0-2 0,19 0 1 15,0 0-1-15,0 0 1 0,0 0-1 0,0 0 0 0,0 0 1 16,0 0-1-16,0 0 0 0,0 0 0 0,0 0 0 15,0-18 0-15,0 18 0 0,-17 0 0 0,17-17 0 16,0 17 0-16,0-18 0 0,0 18 0 16,0 0 0-16,0 0 1 15,0 0-1-15,0 0 1 0,0-18-1 0,0 18 0 0,0 0 0 16,0 0 0-16,0 0 3 0,0 0 0 0,0 0 1 16,0 0-1-16,0 0-2 0,0 0 1 0,0 0-1 0,0 0 0 15,0 0 5-15,0 0-1 0,0 0 1 16,0 0 0-16,0 0-4 0,17 0 0 0,-17 0 0 0,19 0 0 15,-19 0 5-15,18 0 0 0,-1 0 0 16,0 0 0-16,-17 0-4 0,18 0-1 0,-18 0 1 0,18 0 0 16,-18 0 3-16,0 0 0 0,0 0 1 0,18 0 0 15,-18 0-5-15,0 0 0 0,0 0 1 0,17-18-1 16,-17 18 3-16,0 0 0 0,17 0-1 0,-17 0 1 16,19 0-3-16,-19 0 0 0,0-17 0 0,17 17 0 0,-17 0 2 15,0 0 1-15,18 0-1 0,-18 0 1 16,0-17-3-16,0 17-1 0,17 0 1 0,-17 0 0 0,0 0 1 0,0 0 1 15,0 0-1-15,18-19 1 0,-18 19-3 16,0 0 1-16,0 0-1 0,0 0 1 0,18 0 0 0,-18 0 1 16,0 0 0-16,0 0-1 0,0 0-1 15,0 0 1-15,0-17-1 0,0 17 0 0,0 0 1 0,-18 0-1 16,18 0 1-16,0 0-1 0,0 0 0 0,0-18-1 16,0 18 1-16,0 0 0 0,0 0 0 0,-18 0 1 15,18 0-1-15,0 0 1 0,0-17-2 0,-17 17 1 16,17 0 0-16,-18 0-1 0,18 0 2 0,0 0-1 0,-17 0 1 15,17 0-1-15,-19 0 0 0,19 0 0 0,0 0 0 16,-17 0-1-16,17 0 1 0,-17 0 1 0,17-19-1 16,0 19 0-16,-18 0 0 0,18 0 0 15,0 0-1-15,-18 0 1 0,18 0 0 0,-18 0 1 0,18 0-1 16,-17 0 1-16,17 0-2 0,-17 0 1 0,17 0 0 16,0-17-1-16,-18 17 2 0,18 0-1 0,0 0 1 15,0 0 0-15,-19 0-2 0,19 0 1 0,0 0 0 0,0 0-1 16,-17 0 2-16,17 0-1 0,0 0 0 0,0 0 1 15,-17 0-2-15,17 0 1 0,0 0-1 0,0 0 1 16,-18 0 0-16,18 0 0 0,0 17 0 0,0-17 0 16,0 0-1-16,0 0 0 0,0 0 1 0,0 0-1 15,0 0 1-15,0 0-1 0,0 0 1 0,0 0 0 16,0 0-1-16,0 0 0 0,0 0 0 0,0 0 0 16,0 0 1-16,0 0 0 0,0 0-1 0,0 0 1 15,0 0-1-15,0 0 0 0,0 0 0 0,0 0 0 16,0 19 1-16,18-19-1 0,-1 0 0 0,-17 0 1 15,17 0-1-15,2 17 0 0,-19-17 0 0,18 0 0 0,-1 18 0 0,-17-18 0 16,17 0 0-16,-17 17 0 0,18-17 0 16,-18 0 0-16,18 0 0 0,-18 0 0 0,0 0 0 15,18 0 0-15,-18 19 0 0,17-19-1 16,-17 0 1-16,0 0 0 0,17 0-1 0,2 0 1 0,-19 0 0 16,17 0-1-16,-17 0 1 0,18 0 0 0,-1 0-1 15,-17 0 1-15,18 0-1 0,-18 0 1 0,0 0 0 0,0 0 0 16,18-19 0-16,-18 19 0 0,0 0 0 0,0 0 0 15,18 0 0-15,-18 0 0 0,0 0 0 16,0 0 0-16,0 0 0 0,0 0 0 16,0 0 0-16,0 0 0 0,0 0 0 15,0 0 0-15,0 0 0 16,0 0 0-16,0-17 0 0,-18 17-1 0,18 0 1 0,0 0 0 0,0 0 0 16,-18-18 0-16,18 18 0 0,-18 0-1 15,18 0 1-15,-17-17 0 0,-1 17-1 0,18 0 1 16,-17 0 0-16,-2 0-1 0,19 0 1 0,-17 0-1 0,17 0 1 15,0 0 0-15,-17 0-1 0,17 0 1 0,-18 0 0 16,0 0 0-16,18 0 0 0,-18 0-1 16,18 0 1-16,-17 0 0 0,0 0 0 15,17 0 0 1,0 0 0-16,0 0 0 16,0 0 0-16,0 0 0 15,52 0-1 1,-16 17 0-16,-19-17 1 0,19 18-1 0,-1-18 0 0,0 17 0 15,1-17 1-15,-19 0-1 0,19 0 0 0,-19 0 0 16,1 19 0-16,-1-19 1 0,19 0-1 0,-18 0 0 16,-1 0 0-16</inkml:trace>
  <inkml:trace contextRef="#ctx0" brushRef="#br2" timeOffset="82456.274">13934 16954 125 0,'0'0'0'0,"0"0"1"16,0 0 0-16,0 0 0 0,0 0 0 16,0 0 0-16,0 0 0 0,0 0 0 15,0 0 10-15,0 0 0 0,0 0-1 0,0 0 1 16,0 0-7-16,0 0 0 0,0 0 0 0,0 0 0 15,0 0 12-15,0 0 0 0,0 0 0 0,0 0 0 16,0 0-11-16,0 0-1 0,0 0 1 16,17 0-1-16,-17-17 9 0,0 17 0 0,19 17-1 0,-19-17 1 0,18 0-9 15,-18 0 0-15,0 0 0 0,17 17 1 0,-17-17 2 0,17 18-1 16,-17-18 1-16,0 18 0 0,18 17-4 0,-18-17 0 16,18-2 0-16,-18 20 1 0,0 0-2 0,0-18 0 15,18 0 0-15,-18-1 0 0,0 19 0 0,0-19-1 16,0 0 0-16,0 1 1 0,0 18 0 0,0-19 0 15,0 0 0-15,0 19 0 0,0-18 0 0,0-1-1 16,0 1 1-16,17 0-1 0,-17 0 2 0,0-2 0 0,0 2 0 16,0-18-1-16,0 18 0 0,0 0 0 0,0 0-1 15,0-18 1-15,0 17 3 0,0-17-1 16,0 0 1-16,0 17-1 0,0-17-1 0,0 19-1 0,0-19 1 16,0 0-1-16,0 0 3 0,0 0-1 0,0 17 1 15,0-17-1-15,0 0-1 0,0 0-1 0,0 0 1 16,0 0-1-16,0 0 3 0,0 0 0 0,0 0 0 15,0 0 0-15,-17 0-3 0,17 0 1 0,0 0 0 16,0 0-1-16,0 0 3 0,0 0 0 0,0 0-1 16,0 0 1-16,0 0-2 0,0 0-1 0,0 0 1 0,0 0-1 15,17 0 3-15,-17 0-1 0,0 0 1 0,0 0-1 16,17 0-1-16,2 0-1 0,-19 0 1 0,17 0-1 16,1 0 2-16,-1 0 0 0,1 0 0 0,0 0 0 15,0 0-1-15,-1 0-1 0,-1 0 0 0,4 0 1 16,14 17 1-16,-17-17 0 0,2 0 0 0,16 0 0 15,-18 0-2-15,0 18 1 0,2-36-1 0,16 18 0 0,-18 0 2 16,2 0 1-16,-2 0-1 0,0 0 0 16,19 0-2-16,-18 0 1 0,17 0-1 0,-18 0 1 0,2 0 0 15,15 0 1-15,-16 0 0 0,18 18 0 0,-19-18-2 16,19 0 0-16,-18 0 1 0,16 17-1 0,2-17 2 16,-18 19-1-16,15-19 0 0,-14 0 1 0,16 18-2 15,-18-18 0-15,19 0 0 0,-1 0 0 0,1 0 0 0,-19 16 0 16,18-16 0-16,-16 0 1 0,16 0-2 0,-18 0 0 15,0 0 1-15,19 0-1 0,-1 0 1 0,-16 18 0 16,-2-18-1-16,18-18 1 0,-17 36-1 0,0-18 0 16,-1 0 0-16,1-18 0 0,18 18 0 0,-19 0 0 0,-1 0 0 15,2 0 1-15,0 0-2 0,0 0 1 0,-1 0 0 16,0 0 0-16,20 0 0 0,-20 0 0 16,0 0-1-16,1 0 1 0,0 0 0 0,0 0-1 0,-1 0 1 15,0 0 0-15,2 0-1 0,-2 0 1 0,1 0 0 16,-1-16-1-16,1 16 0 0,0 0 1 0,0 0-1 15,-1 0 1-15,0 0-1 0,2 0 1 0,-2 0-1 16,1-18 0-16,-1 18 1 0,2 0-1 0,-2-19 0 16,1 19 1-16,-1 0-1 0,0-17 0 0,2 17 1 15,-19-18-1-15,17 18 0 0,1 0 1 0,-2 0-1 0,-16-17 0 16,19 17 0-16,-19 0 1 0,17-17-1 0,-17 17 1 16,17-19-1-16,-17 19 1 0,18-17-1 15,-18 17 1-15,18-17 0 16,-18 17 0-1,18-18-1-15,-18 18 1 0,17-18-1 16,-17 18 1-16,0 0 0 16,0-18-1-16,18 18 0 15,-18 0 1-15,0 0 0 16,0 0 0 0,0-18-1-1,0 18 1 1,0-16-1-16,17-2 0 15,-17 0 0-15,0 0 1 16,0 1-1-16,0-19 0 0,0-16 0 0,0 16 0 16,0 1 0-16,0-1 0 0,0 2 0 0,0-2 0 0,0 0 0 15,19 0 1-15,-19 2-1 0,0-1 0 0,0-1 0 16,0 2 0-16,0 15 0 0,0 2 1 0,17-1-1 16,-17 1 0-16,0-2 0 0,17 2 1 15,-17 0-1 1,0 17 1-16,0-17-1 0,18 17 1 15,-18 0 0 1,0-18-1-16,0 18 1 0,0 0 0 16,0 0 0-16,0 0 0 15,0 0 0-15,0 0 0 16,0 0 1-16,0 0-1 0,0 0 0 0</inkml:trace>
  <inkml:trace contextRef="#ctx0" brushRef="#br2" timeOffset="104159.929">15874 8027 116 0,'0'0'0'0,"0"0"2"15,0 0 0-15,0 0 1 0,0 0-1 16,0 0 0-16,0 0 0 0,0 0-1 0,0 0 1 16,0 0 1-16,0 0 0 0,0 0 0 0,0 0 0 15,0 0-1-15,0 0 0 0,0 0 0 0,0 0 0 16,0 0 1-16,0 0 0 0,0 0 1 0,-17-18-1 15,17 18-1-15,0 0 0 0,-18 0 0 0,18-17 0 0,0 17 6 16,0 0 1-16,0 0-1 0,0 0 0 0,-17 0-4 16,17 0-1-16,0 0 1 0,-19 0 0 0,19 0-2 0,0 0 1 15,0 0-1-15,-17 0 1 0,17 0-2 0,0 0 1 16,-17 0-1-16,17 0 1 0,0 0 0 0,0 0-1 16,-18 0 1-16,18 0 0 0,0 0-1 0,-18 0 0 15,18 0 0-15,0 0 0 0,-18 0 1 0,18 0 0 0,-17 0-1 16,17 0 1-16,-17 0-1 0,17 0 0 0,0 0 0 15,0 0 1-15,-18 17 0 0,18-17 1 0,-19 0 0 16,19 0 0-16,0 0-2 0,-17-17 1 0,17 17 0 16,-17 0 0-16,17 0 2 0,0 0 1 0,-18 0-1 15,18 0 1-15,0 0-3 0,0 0 1 0,-18 0-1 16,18 0 1-16,0 0 1 0,-18 0 1 0,18 0-1 16,0 0 1-16,0 0-2 0,-16 0-1 0,16 0 1 15,0 0-1-15,-17 0 3 0,17 0-1 0,0 0 1 16,0-19 0-16,0 19-3 0,-19 0 1 0,19 0-1 15,0 0 1-15,-17 0 1 0,17 0 0 0,0 0 0 16,0 0 0-16,0-17-1 0,-18 17-1 0,18 0 0 0,0 0 1 16,0 0-1-16,0 0 1 0,0 0 0 0,-17 0 0 15,17 0-1-15,0 0-1 0,0 0 1 0,0-17 0 16,-18 17 0-16,18 0 0 0,0 0 0 0,0 0 0 16,0 0-1-16,0 0 0 0,0 0 1 0,-18 0-1 15,18 0 0-15,0-17 0 0,0 17 0 0,-18 0 1 16,1 0-1-16,0 0 0 0,17-19 0 0,0 19 0 15,0 0 0-15,0 0 1 0,0 0-1 0,0 0 0 16,-19 0 0-16,19 0 0 0,0 0 0 0,-17 0 0 16,-1 0 0-16,18 0 0 0,-17 0 0 0,17 0 0 15,-19 0 0-15,19 19 0 0,-17-19-1 0,0 0 2 16,17 0-1-16,0 17 0 0,-18-17 0 0,1 0 0 0,-2 0 0 16,2 0-1-16,-1 0 1 0,1 17 0 0,-2-17 0 15,19 0 0-15,-34 0 0 0,16 17 0 0,0-17 0 16,0 0 0-16,1 19 0 0,-1-19 0 15,1 0 0-15,-2 17 0 0,2-17 0 16,17 0 0-16,-16 18-1 0,-2-18 2 0,18 0 0 0,0 0 0 16,-18 17 1-16,0-17-2 0,18 0 0 0,0 19 1 15,-17-19-1-15,0 0 3 0,17 17 0 0,0-17 0 16,-18 0 1-16,18 18-3 0,0-18 0 0,-19 0 1 16,19 0-1-16,0 17 2 0,-17-17 1 0,17 0-1 15,0 0 0-15,0 0-1 0,-17 17-1 0,17-17 1 16,0 0 0-16,-18 19 1 0,18-19 1 0,0 0 0 15,0 0 0-15,-18 17-2 0,18-17 0 0,0 0-1 16,0 0 1-16,0 18 1 0,-18-18 0 0,18 0 0 0,0 0 0 16,0 17-2-16,0-17 0 0,0 0 0 0,0 0 1 15,0 19 0-15,0-19 0 0,-17 0 1 0,17 17-1 16,0-17-1-16,0 0 0 0,0 0 0 0,0 17 0 16,0-17 0-16,-17 18 1 0,17-18-1 0,0 0 1 15,0 17-2-15,0 2 1 0,0-19-1 0,0 17 1 16,0-17 0-16,0 17-1 0,0 0 1 0,0-17 0 15,0 19-1-15,0-2 0 0,0-17 0 0,0 18 1 0,0-1 0 16,0-17-1-16,0 0 0 16,0 19 0-16,0-1 0 0,0-18 0 0,0 17 0 15,0-17 0-15,0 0 0 0,17 0 0 0,-17 17-1 16,0-17 1-16,0 17 0 0,0-17 0 0,0 0 0 16,0 0 0-16,17 19-1 0,-17-19 1 0,0 0 0 15,0 17-1-15,0-17 1 0,0 18-1 0,0-18 1 16,18 17-1-16,-18-17 1 0,0 19-1 0,0-19 1 0,0 17-1 15,0-17 1-15,18 17-1 16,-18-17 1-16,0 0 0 0,0 18-1 0,0 0 1 16,18-18-1-16,-18 0 1 15,0 0 0 1,0 18-1-16,17-18 0 0,-17 0 1 0,0 0 0 16,17 0-1-16,-17 17 0 15,19-17 1-15,-1 0-1 16,-1 18 1-16,0-18-1 0,1 0 1 15,0 16-1-15,0-16 1 16,-2 0-1-16,1 0 0 0,2 0 0 16,-19 0 1-16,17 0-1 0,1 0 0 15,-18 0 1-15,17 0-1 0,1 0 0 0,0 0 1 16,0 0-1-16,-1 0 0 0,0 0 0 0,2 0 0 16,-2 0 1-16,1 0-1 15,-1 0 1-15,2 0 0 16,-2 0 0-16,1 0-1 0,-18 0 1 15,17 0-1-15,0 0 1 0,2 0 0 16,-2 0-1-16,-17 20 0 0,18-20 1 0,-1 0-1 16,-17 0 1-16,19 0-1 15,-19 0 1-15,17 0-1 0,0 0 1 0,1 0-1 16,0 0 0-16,-18 0 1 16,18 0-1-16,-1 0 1 0,1 0-1 0,-1 0 0 0,-17 0 1 15,19 0-1-15,-2-20 0 0,-1 20 0 0,-16 0 1 16,18 0-1-16,0 0 0 0,0 0 0 15,-1 0 1-15,0 0-1 0,-17-16 0 0,19 16 0 0,-19 0 1 16,18 0-1-16,-1 0 0 0,-17-18 0 0,17 18 1 0,1 0-1 16,0 0 0-16,-18 0 1 15,0-17-1-15,18 17 0 0,-18 0 1 0,17 0-1 16,0 0 0-16,-17 0 1 0,0-18-1 16,19 18 0-16,-2 0 1 0,1-18-1 15,-18 18 1-15,17 0-1 0,-17 0 1 16,18 0-1-16,-18-18 0 0,18 18 0 15,-18 0 1-15,18 0-1 0,-1 0 1 16,0-17-1-16,-17 17 1 16,19 0-1-16,-2 0 0 15,-17-17 0-15,0 17 1 0,18 0-1 0,-18-19 0 16,17 19 1-16,2 0-1 16,-19-17 0-16,17 17 1 0,1-18-1 15,-1 18 1-15,0-17-1 16,2 17 0-16,-19-19 1 15,17 19-1-15,1-17 0 16,-2 0 0-16,3 17 1 16,-19-17-1-16,17 17 0 0,-17-18 0 0,17 18 0 0,-17-19 0 15,18 19 1-15,-18-17-1 0,0-1 0 0,18 18 0 16,-18-17 0-16,18-2 0 0,-18 19 1 16,0-17-1-16,17 17 0 15,-17-17 0-15,0 0 1 0,18-2-1 16,-18 2 0-16,0-1 0 15,17 1 1-15,-17 0-1 0,0-2 0 16,0 2 0-16,0-1 1 16,0 1-1-16,0-2 0 0,0 2 0 0,0 0 1 15,0-1-1-15,-17 18 0 16,17-17 0-16,-18-2 1 16,18 2-1-16,-17-18 0 0,17 16 0 0,-18 2 1 15,0 0-1-15,18 0 0 0,0 17 1 16,-18-19-1-16,1 2 0 0,17 17 1 15,-17 0-1-15,17-18 0 0,-19 18 0 0,19-17 1 16,-16 17-1-16,-2-17 1 0,1-2-1 0,-2 19 0 0,19-17 0 16,-17 17 1-16,0-18-1 0,-1 18 1 15,1 0 0-15,17-17-1 0,-19 17 0 0,19 0 1 16,-17 0-1-16,17 0 1 0,-18 0-1 0,18-19 1 16,-17 19-1-16,17 0 1 0,-19 0-1 0,19 0 1 15,-17 0-1-15,17 0 1 0,-17 0-1 0,-1 0 1 16,0 0-1-16,0 0 1 15,1 0-1-15,-1 0 1 0,1 19-1 16,-2-19 0-16,2 0 1 0,0 0-1 0,-1 0 0 0,18 0 1 16,-18 0-1-16,18 17 0 0,-18-17 1 15,1 0-1-15,17 0 1 0,-17 0-1 0,-1 0 0 16,18 0 1-16,-19 18-1 0,2-18 0 16,0 0 1-16,-1 0-1 0,18 0 1 15,-18 17-1-15,0-17 1 0,18 19-1 0,-16-19 1 16,16 17-1-16,-36 0 0 0,19 1 1 0,17-1-1 15,-18 2 0-15,1-2 1 0,-1 0-1 0,18 0 0 16,-18 2 1-16,18-19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31:46.423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19068 7197 106 0,'0'0'0'0,"0"0"1"16,0 0 0-16,0 0 0 15,0 0 0-15,0 0 5 0,0 0 1 16,0 0-1-16,0 0 0 0,0 0-3 15,0 0 0-15,0 0 1 0,0 0-1 0,0 0 7 0,0 0 1 16,0 0-1-16,-18 0 0 0,18 0-6 0,-19 0 0 0,19 0 0 16,-17 0 0-16,17 19 5 0,-17-19-1 15,17 0 0-15,0 0 0 0,0 0-5 0,0 0 1 16,-18 0 0-16,18 0-1 0,0 17 2 0,0-17 1 0,0 0-1 16,-18 0 0-16,18 18-2 0,0-18 0 0,-18 17 0 15,18-17 0-15,0 0-2 0,-17 17 1 0,17-17-1 16,0 0 1-16,0 0-1 0,0 0 0 0,-17 19 0 15,17-19 1-15,0 0-1 0,0 0 1 0,0 0 0 16,0 0 0-16,0 0-1 0,0 0 1 0,-19 0-1 16,19 17 0-16,0-17 1 0,0 0 1 0,0 0-1 15,0 0 0-15,0 0-1 0,0 0 1 0,0 0 0 16,0 0-1-16,0 0 1 0,0 0 1 0,0 0-1 0,0 0 1 16,0 0-2-16,0 0 1 0,0 0 0 0,0 0-1 15,0 0 1-15,0 0 1 0,0 0-1 0,0 0 1 16,0 0-2-16,0 0 1 0,0 0-1 0,0-17 1 15,0 17 0-15,0 0 1 0,19 0-1 0,-19 0 1 16,0-19-2-16,0 19 1 0,0 0 0 0,0 0 0 16,0-17 0-16,17 17 1 0,-17 0-1 0,0 0 1 15,0 0-1-15,0 0-1 0,0 0 1 0,0 0 0 0,17 0 0 16,-17 0 0-16</inkml:trace>
  <inkml:trace contextRef="#ctx0" brushRef="#br0" timeOffset="2444.574">18502 7356 166 0,'0'0'0'0,"0"0"2"15,0 0 0-15,0 0 1 16,19 0-1-16,-2-17 0 0,-17 17-1 0,0 0 1 16,0 0-1-16,0 0 2 0,0 0 0 0,18-18 0 15,-18 18 0-15,0 0-2 0,0 0 1 0,0 0 0 16,0 0 0-16,17 0 8 0,-17 0 1 0,0 0 0 16,0 0-1-16,0 0-6 0,0 0 0 0,0 0 0 15,19 0 0-15,-19 0 2 0,0 0 0 0,0 0-1 16,0 0 1-16,0 0-3 0,0 0 0 0,0 0 0 0,17 0 0 15,-17 0-1-15,0 0 1 0,0 0 0 0,0 0-1 16,0 0 0-16,0 18 0 0,18-18-1 0,-18 0 1 16,0 0-1-16,0 0 1 0,0 0 0 0,0 0 0 15,0 0-1-15,0 17 0 0,0-17 0 0,0 0 0 16,0 0 0-16,0 0 1 0,0 0-1 0,0 0 0 16,0 0 0-16,0 0 0 0,0 0 0 15,0 0 0-15,0 0 0 0,0 0 0 16,0 0 0-16,0 0 0 0,17 0-1 15,-17 0 2-15,0 0-1 0,0 0 1 0,0 0 0 16,0 0-1-16,17 0 0 0,-17 0 0 0,0 0 0 0,0 0 1 0,0 0 0 16,0 0 0-16,0 0 0 0,0 0 0 15,0 0-1-15,0 0 0 0,0-17 1 0,0 17 0 0,0 0 1 16,0 0-1-16,-17 0 1 0,17 0-2 0,0 0 1 16,0 0-1-16,0-18 1 0,0 18 1 0,0 0 0 15,-17 0 0-15,17 0 0 0,0 0-1 0,0 0 0 16,-18 0 0-16,18 18 0 0,0-18 1 0,-17 0 1 0,17 0-1 15,0 0 1-15,-19 17-2 0,19-17 0 0</inkml:trace>
  <inkml:trace contextRef="#ctx0" brushRef="#br0" timeOffset="2656.064">18609 7268 232 0,'0'0'0'0,"0"0"9"16,0 0 0-16,-17 0 1 0,-2 0-1 15,19 17-6-15,-17-17 1 0</inkml:trace>
  <inkml:trace contextRef="#ctx0" brushRef="#br0" timeOffset="3898.808">18468 7339 188 0,'0'0'0'0,"0"0"7"15,0 0 0-15,0 0 0 0,0 0 0 0,0 0-3 16,0 0-1-16,0 0 0 0,0 0 1 0,0 0 4 16,0 0 1-16,0 0-1 0,0 0 1 0,0 0-6 0,17 0 1 15,-17 0 0-15,17 0-1 0,2 0 2 16,-19 0 0-16,17 0-1 0,1 0 1 0,-1 0-2 0,2-18-1 15,-2 18 1-15,-17 0 0 0,18 0-1 0,-18-17 0 16,17 17 0-16,-17 0 0 0,17 0 0 0,-17 0-1 0,0 0 0 16,19 0 1-16,-19-19-1 0,17 19 1 0,-17 0-1 15,18 0 0-15,-2 0 0 0,-16-17 0 0,19 17 0 16,-19 0 0-16,17 0 0 0,-17 0 0 0,17 0 0 16,-17 0 0-16,18 0-1 0,-18 0 1 15,0 0 0-15,18 0 0 0,-18 0 0 16,18 0 0-16,-18 0 0 15,17 0 0-15,-17 0 0 16,0 0 0-16,18 0-1 0,-18 0 1 16,0 0 0-16,0 0 0 0,0 0 0 15,0 0 0-15,17 0-1 0,-17 0 1 16,0 0 0-16,0 0 0 0,19 0 0 0,-19 0 1 16,0 17-1-16,17-17-1 0,-17 0 1 0,0 0 0 15,17 0 1-15,-17 19 0 0,0-19 0 0,0 0 0 16,18 0-1-16,-18 0 0 0,18 0 0 0,-18 0 1 0,0 0-1 15,18 0 1-15,-18 0 0 0,0 0-1 0,17 17 1 16,-17-17-1-16,0 0 0 0,17 0 0 0,-17 0 1 16,0 0 0-16,19 0 0 0,-19 0 0 0,0 0-1 15,18 0 0-15,-18 0 1 0,17 0-1 0,-17 0 0 16,17 0 0-16,-17 0 0 0,18 0 1 0,0 0-1 16,-18 0 0-16,18 0-1 0,-18 0 1 0,17 0 1 0,-17 0 0 15,17 0-1-15,-17 0 1 0,0 0-1 0,19 0 0 16,-19 0 0-16,0 0 1 0,17 0 0 0,-17 0 0 0,0 0 0 15,18 0 0-15,-18 0-1 0,17 0 0 0,-17 0 1 16,0 0-1-16,0 0 1 0,18 0 0 0,-18 0-1 16,0 0 1-16,18 0-1 0,-18 0 1 0,0 0-1 15,18 0 0-15,-18 0 1 0,17 0-1 0,-17 0 1 32,0-17 0-32,16 17-1 0,-16 0 0 0,0 0 0 0,0 0 0 0,20 0 2 0,-20 0 0 0,0 0 0 15,16 0 0-15,-16 0-2 0,18 0 1 0,-18 0 0 16,0-19 0-16,0 19 1 0,17 0 0 0,-17 0-1 15,0 0 1-15,19 0-1 0,-19 0 0 0,0 0 0 0,0 0 0 16,0 0 1-16,0 0-1 0,0 0 1 0,0 0 0 16,0 0-1-16,0 0 0 0,0 0 0 15,0 0 0-15,0 0 0 0,0 0 0 0,0 0 0 0,0 0 1 16,0 0-2-16,0 0 1 0,0 0-1 0,0 0 1 16,0 0-1-16,0-17 1 0,0 17-1 0,0 0 1 15,0 0-1-15,0 0 0 0,0 0 1 0,0 0-1 16,0 0 0-16,0 0 0 0,0 0 0 0,0 0 0 15,-19 0 0-15,19 0 0 0,-17 0 0 0,17 0 0 16,-18 0-1-16,18 0 1 0,-16 0 0 16,-4 0 0-16,4 0 0 0,-1 0 0 15,17 0 0-15,-18 17 0 0,0-17-1 16,0 0 1-16,1 0 0 0,-1 0-1 16,18 0 1-16,-17 0-1 0,17 19 0 0,-19-19 1 15,2 0-1-15,0 0 1 0,-1 0-1 16,0 0 0-16,18 0 1 0,-18 17-1 0,1-17 1 15,0 0-1-15,-1 0 0 0,18 0 1 16,-19 0-1-16,2 0 1 0,0 0-1 16,-1 0 1-16,0 0 0 15,0 0 0 1,1 0-1-16,17 0 1 0,-17 0-1 0,-2 0 1 16,2 18-1-16,17-18 1 15,-18 0-1-15,1 0 1 0,-1 0-1 16,0-18 1-16,0 18-1 15,18 0 1-15,-17 0-1 0,0 0 1 16,-2 0 0-16,3 0 0 16,-2 0 0-16,18 0 0 0,-17 0-1 0,17 0 1 15,-19 0-1-15,19 0 1 0,-17 0-1 0,17 0 1 16,-17 0-1-16,17 0 1 0,0 0 0 0,-18 0-1 16,1 0 1-16,17 0 0 15,-19 0-1-15,19 0 1 0,0 0 0 0,-17 0-1 16,17 0 1-16,-18 0-1 0,18-17 1 15,-17 17 0-15,17 0 0 0,0 0 0 0,-19 0 1 16,19 0-1-16,-17 0 0 0,17 0 0 16,0 0 0-16,-17 0 1 0,17 0-1 0,0 0 1 15,0 0-1-15,0 0 0 0,-18 0 0 0,18 0 1 0,0 0-1 16,0 0 1-16,0 0-1 0,0 0 0 16,-18 17 0-16,18-17 0 0,0 0 0 0,0 0 0 0,0 0 0 15</inkml:trace>
  <inkml:trace contextRef="#ctx0" brushRef="#br0" timeOffset="19997.103">30692 2804 116 0,'0'0'0'0,"0"0"0"0,0 0 15 0,0 0 0 16,0 0 0-16,0-16 0 0,0 16-11 15,0 0 0-15,0-18 1 0,0 18-1 0,0 0 13 0,0 0 1 16,0 0-1-16,0 0 0 0,0 0-13 0,0 0 1 0,0 0-1 16,0 0 1-16,0 0 14 0,0 0 1 0,0 0 0 15,0 0 0-15,0 0-16 0,0 0 1 0,0 0-1 16,0 0 1-16,0 0 4 0,0 0 1 0,0 0 0 16,0 0 0-16,0 18-6 0,0-18 0 0,0 0 0 15,17 16 0-15,-17 4 1 0,0 14 0 0,0-17 1 16,0 19-1-1,0-1-2-15,0-18 0 0,0 2 0 0,0 16 0 0,0-1-2 0,-17-15 1 16,17 15 0-16,0-16 0 0,0 18-1 0,0-1 1 0,0-16-1 16,-18 15 1-16,18 1-1 0,0 1 1 0,-18-2 0 0,18 2-1 15,-18-1 0-15,18 1 1 0,-17-2-1 0,17 2 0 16,0 0 2-16,0 0 0 0,-17-2 0 0,17 2 0 16,-19-1-1-16,38-1 0 0,-19 2 0 0,-19-1 0 15,19 1 1-15,19-2 1 0,-19 2-1 0,0 0 1 16,0 0-2-16,0-2 0 0,0 2 0 0,17-1 1 0,-17-1 0 15,17 2 0-15,-17-1 1 0,0 1-1 16,18-1-1-16,-18 1 0 0,0-1 0 0,18 1 0 0,-18-2 1 16,18-17 0-16,-18 19 1 0,0 0-1 0,17-1-1 15,-17 0 0-15,18 1 0 0,-18-19 0 0,0 18 0 0,17 1 1 16,-17-1-1-16,0-18 0 0,0 19 0 16,19-2-1-16,-19 2 1 0,0-18-1 0,0 18 1 0,0-2 0 15,0 1 0-15,-19-16 0 0,19 16-1 0,0-18 1 16,0 19-1-16,0-19 0 0,0 1 1 0,-17 18-1 0,17-19 0 15,0 17 0-15,0 2 0 16,0-18 0-16,-18 18 0 0,18-1 0 0,0-1 0 0,0-15 0 0,-17 16 0 16,17 1 0-16,0-2-1 0,0 2 1 0,-18-1 0 15,18-1 0-15,0 3-1 0,-18-2 1 0,18 1 0 16,0-2-1-16,-18 2 1 0,18-1-1 0,0 1 1 16,-17-2 0-16,17 2-1 0,0-1 1 0,0 0-1 15,-17 1 1-15,17-1-1 0,-19 1 1 0,19-2-1 16,0-15 1-16,-17 15-1 0,17 1 1 0,0 1-1 15,-18-19 1-15,18 19-1 0,-17-1 1 0,17 1-1 0,0-18 1 16,0 16 0-16,0 2-1 0,0-18 1 16,-19 16-1-16,19-15 1 0,0-2-1 0,0 18 1 0,0-16-1 15,0-2 1-15,0 1 0 0,0-2 0 0,0 2 0 16,19 0-1-16,-19 0 1 0,0-1 0 0,0 1 0 16,0-18 0-16,0 18 0 0,0-18 0 0,0 18 1 15,0-18-1-15,0 17 0 0,0-17 0 0,0 17 0 16,0-17 0-16,17 0 1 0,-17 18 0 0,0-18 0 15,0 0-1-15,0 0 0 0,0 0 1 0,0 0-1 0,0 18 1 16,0-18 0-16,0 0 0 0,0 0 1 16,0 0-2-16,0 0 0 0,0 0 1 0,0 0 0 0,0 0 0 15,0 0 0-15,0 0 1 0,0 0-1 0,0 0 0 0,0 0-1 16,0 0 1-16</inkml:trace>
  <inkml:trace contextRef="#ctx0" brushRef="#br0" timeOffset="21542.809">19578 7375 317 0,'0'0'0'0,"0"0"10"16,0 0 0-16,0 0 1 0,0 0-1 0,0 0-6 16,0 0 0-16,0 0 0 0,36 17 0 0,-36-17 12 0,17 0 1 15,-17 0-1-15,18 0 0 0,-18 0-11 16,18 0-1-16</inkml:trace>
  <inkml:trace contextRef="#ctx0" brushRef="#br0" timeOffset="21709.292">20090 7515 260 0,'0'0'0'0,"0"0"5"0,0 0 0 0,17 0-1 16,-17 0 1-16,18 0-2 0,-18 0 0 0</inkml:trace>
  <inkml:trace contextRef="#ctx0" brushRef="#br0" timeOffset="21873.184">20603 7410 320 0,'0'0'0'0,"0"0"4"15,17 0 1-15,-17 0-1 0,16 0 1 16,-16 0-3-16,18 0 1 0</inkml:trace>
  <inkml:trace contextRef="#ctx0" brushRef="#br0" timeOffset="22037.781">21149 7444 160 0,'0'0'0'0,"35"0"13"15,-35 0 0-15</inkml:trace>
  <inkml:trace contextRef="#ctx0" brushRef="#br0" timeOffset="22397.486">22701 7497 257 0,'0'0'0'0,"17"-17"4"16,0 17 1-16</inkml:trace>
  <inkml:trace contextRef="#ctx0" brushRef="#br0" timeOffset="22538.923">23107 7463 235 0,'0'0'0'0,"0"0"3"16,0 0 0-16,36 17 0 0,-36-17 1 15,17 17-3-15,-17-17 1 0,0 0 0 0</inkml:trace>
  <inkml:trace contextRef="#ctx0" brushRef="#br0" timeOffset="22659.439">23741 7621 185 0,'0'0'0'0,"36"0"0"0,-18 0 0 0,-2 0 1 15,20 0 1-15,-19-17 0 0</inkml:trace>
  <inkml:trace contextRef="#ctx0" brushRef="#br0" timeOffset="22893.987">25453 7551 310 0,'0'0'0'0,"17"17"0"0,1-17 1 0,-1 0-1 0,19 0 1 16,-1 0-1-16,1-17 1 0</inkml:trace>
  <inkml:trace contextRef="#ctx0" brushRef="#br0" timeOffset="23031.664">26475 7463 244 0,'0'0'0'0,"18"17"0"0,18-17 3 0,-19 0-1 0,18 0 0 0</inkml:trace>
  <inkml:trace contextRef="#ctx0" brushRef="#br0" timeOffset="23225.782">27692 7444 210 0,'0'0'0'0,"35"19"0"0,1-19 0 0,-1 0 4 0,-18 17 0 0,37-17 1 16,-37 0-1-16,19 17-2 0,-1-17 1 0,1 0-1 15,-1 0 1-15,1 0 3 0,-2 0 0 0,2 0 0 16,-18 0 1-16,17-17-4 0,1 17 0 0,-3 0 0 16,3 0 0-16,-1 0 3 0,-18 0 0 0,20 0 0 15</inkml:trace>
  <inkml:trace contextRef="#ctx0" brushRef="#br0" timeOffset="23390.29">29369 7392 313 0,'0'0'0'0,"35"0"0"16,-18-17 4-16,19-2-1 0</inkml:trace>
  <inkml:trace contextRef="#ctx0" brushRef="#br0" timeOffset="23524.711">30127 7163 295 0,'0'0'0'0,"52"-18"5"0,-52 18 0 15</inkml:trace>
  <inkml:trace contextRef="#ctx0" brushRef="#br0" timeOffset="23643.78">30445 7056 367 0,'0'0'0'0,"0"0"5"0,0 0 1 0,0 0-1 16,0 0 1-16,0 0-4 0,0 0 1 0</inkml:trace>
  <inkml:trace contextRef="#ctx0" brushRef="#br0" timeOffset="25779.002">31768 4252 298 0,'0'0'0'0,"0"0"5"16,0 0 1-16,0 0-1 0,0 0 1 15,0 0-3-15,0 0-1 0,0 0 1 0,0 0 0 16,0 0 19-16,0 0 0 0,0 0-1 0,0 0 1 16,0 0-17-16,0 0-1 0,0 0 1 0,0 0-1 15,0 0 17-15,0 0 1 0,0 0-1 0,0 0 1 16,0 0-18-16,0 0 0 0,0 0 1 0,0 0-1 0,0 0 11 15,0 0-1-15,0 0 0 0,0 0 1 16,17 36-11-16,-17-2 0 0,0 1 1 0,0 1-1 0,0 17 5 16,0 0 0-16,0-18 0 0,0 17 0 0,0 2-6 15,0-1 1-15,0-18 0 0,0 1 0 0,-17 15-3 16,17-15 1-16,0 0 0 0,0-18 0 0,17 16-1 16,-17-16 0-16,0-1 0 0,0 2 1 0,17-2 1 0,-17-17-1 15,0 0 1-15</inkml:trace>
  <inkml:trace contextRef="#ctx0" brushRef="#br0" timeOffset="26099.925">32173 4851 515 0,'0'0'10'15,"0"0"-6"-15,0 0 0 0,0 0 0 0,0 0 0 0,0 0 18 16,0 0 1-16,0 0-1 0,0 0 0 16,0 0-17-16,0 0-1 0,0 0 0 0</inkml:trace>
  <inkml:trace contextRef="#ctx0" brushRef="#br0" timeOffset="26794.524">32420 4340 444 0,'0'0'12'0,"-35"-18"-8"0,17 18 0 0,18 0 0 15,-18 0 0-15,18 0 18 0,0 0 1 0,0 0-1 16,0 0 0-16,0-17-17 0,0 17-1 0,0 0 0 16,0 0 1-16,0 0 2 0,0 0 1 0,0 0-1 0,0 0 1 15,0 0-5-15,0 0 1 0,0 0-1 0,18 0 1 16,0 0-3-16,17 17 1 0,-18-17 0 0,19 18 0 16,-19-1-1-16,1-17 1 0,0 19-1 0,0-2 1 15,-1 0-2-15,0 0 1 0,2 19 1 0,16-18-1 16,-18 16 0-16,-17 2-1 0,18-1 1 0,-18 1 0 0,0-1 0 15,0 1-1-15,0-1 1 0,0-18-1 16,0 19 1-16,0-19-1 0,-18 19 1 0,18-19-1 16,-17 1 1-16,17 0-1 0,-17 18 0 0,-1-20 1 15,18 2-1-15,-19-1 0 0,2-17 1 0,0 19-1 0,-1-19 0 16,0 0 1-16,0 0-1 0,1 17 0 0,0-17 0 16,17 0 1-16,-19 0-1 0,2-17 0 0,-1 17 0 0,18 0 1 15,0-19-1 1,-17 19 0-16,17-17 0 0,0 17 1 0,0-18-1 0,0 2 0 15,17 16 0-15,-17-18 0 0,18 0 0 16,-1 18 0-16,2-18 1 0,-2 0-1 0,0 1 0 0,1-2 0 16,18 2 0-16,-36 0 0 0,17 0 0 15,0-2 0-15,2 2 0 0,-1-1 0 0,-1 1 0 16,0 0 0-16,-17-2 0 0,18 19 0 0,-18-17 0 16,0-1 0-16,0 1 0 0,0-2-1 15,0 2 1-15,0-1 0 16,0 1 0-16,0 17-1 0,0-19 1 0,0 19-1 0,-18-16 0 0,18-2 0 15,0 0 1-15,0-18-1 0,-17 19 0 0,17 0 0 16,0 0 0-16,0-2 0 0,-17 2 0 0,-1-1 1 16,18 1-1-16,-19 0 0 0,2-2 0 0,17 2 1 15,-17 17-1-15,17-18 0 0,-18 18 1 0,18 0-1 0,-18-17 0 32,18 17 0-32,-18 0 1 0,1 0-1 0,0 0 1 0,17 0-1 0,0 0 1 15,-19 17 0-15,19-17 0 0,0 18 0 0,-17-18 0 16,17 17 0-16,0-17 1 0</inkml:trace>
  <inkml:trace contextRef="#ctx0" brushRef="#br1" timeOffset="43977.466">31502 1428 50 0,'0'0'0'0</inkml:trace>
  <inkml:trace contextRef="#ctx0" brushRef="#br1" timeOffset="46868.172">31415 1270 257 0,'0'0'0'0,"0"0"6"16,0 0-1-16,0 0 1 0,0 0-1 15,35 0-2-15,-35 0 0 0,17 0 0 16,0-18 0-16,1 18 5 0,0 0 1 0,0 0-1 0,-1 0 0 15,18 0-4-15,-16 0-1 0,-2 0 1 0,18 0 0 16,-17 0 4-16,0 0 1 0,16-17-1 0,-15 17 1 16,-1 0-5-16,-1 0-1 0,0 0 1 0,1 0-1 15,0-17 3-15,-18 17-1 0,18 0 0 0,-18 0 1 16,17 0-4-16,-17 0 1 0,0 0 0 0,0-19 0 0,17 19 0 16,-17 0 1-16,0 0-1 0,0 0 1 15,0 0-2-15,0 0 0 0,0 0 0 0,0 0 0 0,0 0-1 0,0 0 1 16,0 0-1-16,0 0 0 0,0 0 0 15,0 0 0-15,0 0 0 0,0 0 0 0,0 0 0 0,0 0 1 16,0 0-1-16,0 0 1 0,0 19-2 0,0-19 1 16,0 17 0-16,-17-17 0 0,17 17 2 0,0 1 0 15,-17-18 0-15,17 18-1 0,0 0 0 0,0-18 0 16,0 17 0-16,-18 0 0 0,18-17 2 0,0 19 0 31,0-2 0-31,0-17 0 0,0 17-2 0,0-17 1 0,0 18-1 0,0-18 1 0,0 17 1 0,0-17 0 0,0 0 0 16,0 19 0-16,0-1-2 0,0-18 1 0,0 17-1 15,0-17 1-15,0 17 0 0,0-17 1 0,0 19-1 16,0-19 1-16,0 17-2 0,0-17 0 0,18 17 0 16,-18 1 1-16,0-18-1 0,0 17 1 0,0 2 0 15,0-19 0-15,0 17-2 0,17 0 1 0,-17-17 0 16,0 18 0-16,0 0 0 0,0 0 0 0,0-1 1 0,0 1-1 16,17 17-1-16,-17 0 1 0,0-17-1 15,0 0 1-15,19 17-1 0,-19-18 1 0,0 2-1 0,0-2 1 16,0 0-1-16,0 1 0 0,0 0 0 0,0 0 0 15,0-1 1-15,17 0-1 0,-17-17 1 0,0 18-1 16,0 0 0-16,0 0 0 0,0-1 0 0,0 1 0 16,0 0 0-16,0 0 0 0,18-18 0 0,-36 16 0 15,18 20-1-15,0-18 1 0,0-18 0 16,0 18 0-16,0-1-1 0,0 0 1 0,0 2 0 16,0-2 0-16,0 0-1 0,0 1 1 0,0 18 0 0,0-19 0 15,0 0-1-15,0 1 1 0,0 0-1 16,0 0 1-16,0-1-1 0,18 1 1 0,-18 18-1 0,0-19 1 15,0 0-1-15,0-17 1 0,0 19-1 0,0-2 0 16,0 1 1-16,0-1-1 0,0 0 1 0,0 2-1 0,0-2 0 16,0 0 0-16,0 1 0 0,0 0 0 15,0 0 0-15,17-18 0 0,-17 18 1 0,0-2-1 0,0 4 0 16,0-4 0-16,0 2 0 0,0-1 0 16,18-17 0-16,-18 18 0 0,0 0 0 0,0 0 0 15,0-1 0-15,0 0 0 0,0 2 0 0,0-2 0 0,18-17 0 16,-18 18 0-16,0-1 0 0,0 0 0 0,0 2 0 15,0-2 0-15,18 0 0 0,-18 1 0 0,0 0 0 16,0 0 0-16,0 0 0 0,0-1 0 0,0 2 0 16,0-2 0-16,0 0 0 0,0 0 0 0,-18 1 0 15,18 0 0-15,0 0 0 0,0-1 0 16,0 0 0-16,0 2 0 0,0-2 0 0,0 18 0 16,0-16 0-16,0-2 0 0,0 17 0 0,-18-16 0 15,18 18 0-15,0-18 0 0,0 18 0 0,0-19 0 16,-18 0 0-16,18 0 0 0,0 2 0 0,0-2 0 15,0 1 0-15,0-1 0 0,-17 19 0 0,17-19 0 0,0 1 0 16,0-1 0-16,-18 2 0 0,18-2 0 0,0 1 0 16,0-2 0-16,0 2 0 0,-17 0 0 0,17 0 0 15,0 0 0-15,0-1 0 0,-19 2 0 0,19-2 0 16,0 0 0-16,0 0 0 0,-17 19 0 0,17-18 0 16,0-1 0-16,0 0 0 0,-17 2 0 15,17 16 0-15,0-18 0 0,0 2 0 0,0-2 0 0,0 1 0 16,0-18 0-16,0 17 0 0,0 2 0 0,-18-2 0 15,18 0 0-15,0 18 0 0,0-16 0 0,0-2 0 16,0 0 0-16,0 0 0 0,0 2 0 16,0-2 0-16,0 1 0 0,-18 0 0 0,18-2 0 0,0 3 0 15,0-2 0-15,0 1 0 0,0-1 0 0,0 2 0 16,0-2 0-16,0 1 0 0,0-1 0 16,0 2 0-16,0 15 0 0,0-16 0 15,0-1 0-15,0 2 0 0,0-2 0 0,0 0 0 16,0 0 0-16,0 2 0 15,-18-2 0-15,18 1 0 0,0 18 0 0,0-18 0 0,0-2 0 0,0 2 0 16,-17 18 0-16,17-19 0 0,0 1 0 0,0-1 0 16,0 2 1-16,0-2-1 0,0 0 0 15,0 1 0-15,-17 0 0 0,17 0 1 0,0-1-1 16,0 0 0-16,0 19 0 0,0-19 0 0,0 19 1 16,0-18-1-16,0 17 1 0,0-1-1 0,0-15 0 15,-18-2 0-15,18 18 1 0,0-16 0 0,0-2-1 0,0 0 1 16,0 1 0-16,0 0-1 0,0 0 1 0,0 16-1 15,0-17 1-15,0 2 0 0,0-1 0 0,0-1 0 16,0 19-1-16,0-18 1 0,0-1-1 0,0 0 1 16,0 2 0-16,0-2-1 0,0 0 1 0,0 1 0 15,0-1-1-15,0 2 1 0,18-2-1 0,-18 0 1 16,0 19 0-16,0-18 1 0,0-1-1 0,0 18 0 16,0-16 0-16,0-2 0 0,0 18 1 0,17-17-1 15,-17 0 0-15,0-1 1 0,0 19-1 0,0-36 1 16,0 17-1-16,0 0 0 0,0 1 0 0,17-1 0 0,-17 2 0 15,0-19 1-15,0 17-1 0,0 0 0 16,0 1 0-16,0-18 0 0,0 18 0 0,18 17 0 0,-18-17 0 0,0 0-1 16,0 0 1-16,0-1 0 0,0 18 0 0,0-17-1 15,0 0 1-15,0-1 0 0,0 0-1 0,0 2 1 16,0-2 0-16,0 1 0 0,-18-1 0 0,18-17 0 16,0 36-1-16,0-18 1 0,0-2 0 0,0 2 0 15,0 0 0-15,0 0-1 16,0-1 1-16,0 1-1 0,0 0 1 0,0 0-1 0,-17-1 1 0,17 0-1 15,0 1 1-15,0 0 0 0,0-18 0 16,0 18-2-16,-17-1 1 16,17 0 0-16,0 2 0 0,0-2 0 15,-18 1 0-15,18-1-1 0,0 2 1 0,-19-2 0 16,19 1 0-16,0-18-1 0,0 17 1 0,0 0-1 16,-17-17 1-16,17 0-1 15,0 18 1-15,0-18-1 16,0 18 1-16,-17-18 0 0,17 17-1 15,0-17 1-15,0 18 0 32,0-18 0-32,-18 0 0 0,0 0 0 31,18 0 0-15,-18 0 0-16,-16 18 0 15,15-18 0-15,2 0 0 0,-1 18 0 0,1-18 0 0,-1 17 0 16,0-17 1-16,0 0-1 0,-16 17 0 15,15 2 0-15,3-2 0 0,-19-17 1 0,16 18-1 0,-15-1 0 16,16-17 1-16,1 17-1 0,-2-17 0 0,19 0 1 16,-17 19-1-16,-1-19 1 0,18 17 0 0,-17-17 0 15,17 18 0-15,0-18 0 0,-19 0 0 16</inkml:trace>
  <inkml:trace contextRef="#ctx0" brushRef="#br1" timeOffset="47757.674">32420 2187 224 0,'0'0'3'15,"0"0"-1"-15,0 0-1 0,0 0 1 0,0 0 0 16,0 0 28-16,0 0 1 0,0 0-1 0,0-18 1 15,0 18-28-15,0-16 1 0,0 16-1 0,0 0 1 0,0 0 9 16,0 0 0-16,0 0-1 0,-18 0 1 0,18 16-9 16,0-16 1-16,0 18-1 0,-17-18 0 0,17 36 4 0,-18-18-1 15,18-1 0-15,-18 19 1 0,18-2-5 16,0 2 0-16,0-1 1 0,-18 0-1 0,36-17 1 0,-18 0 1 16,18-1-1-16,-18 1 1 0,0 0-3 15,18 0 1-15,-18-18-1 0,17 0 1 0,-17 17-2 0,18-17 1 16,-18-17-1-16,17 17 1 0,-17 0-1 0,19 0 0 15,-2-18 1-15,0 0-1 0,1 0 0 0,18-17 0 0,-19 17 1 16,0-17-1-16,2 0 0 0,-1 17 0 0,-18 0 0 16,17-16 0-16,0 15 0 0,-17 2 0 0,18 0 0 15,-18-1 1-15,18 0-1 0,0 0 0 16,-2 18 0-16,-16 0 0 0,0 0 1 0,17 0-1 16</inkml:trace>
  <inkml:trace contextRef="#ctx0" brushRef="#br1" timeOffset="48293.344">33232 2205 411 0,'0'0'4'15,"0"0"-1"-15,-18-36-1 0,18 36 1 0,0 0-1 16,-18 0 12-16,18 0-1 0,0 0 1 0,-18 0 0 15,1 18-10-15,-19-18 0 0,19 18 0 0,-18 0 1 0,-1 0 1 16,19-1 1-16,-1 0-1 0,1 2 0 16,-19-2-2-16,18 0-1 0,1 1 0 0,-2 18 0 0,19-19-2 15,-17 0 1-15,0 1-1 0,17 18 1 0,0-19-1 16,0 1 0-16,0 0 0 0,0 0 0 0,0-1-1 16,0 0 0-16,0 2 1 15,0-2-1-15,0-17 0 0,17 0 0 0,-17 0 1 0,17 0 0 16,-17 0-1-16,19-17 1 0,-2 17-1 15,1-19 0-15,-1 2 1 0,2-18-1 0,-2 17 1 16,1 0-1-16,-1-17 1 0,0 17-1 0,2 0 0 16,-2 1 0-16,1 0 1 0,-1-1 0 0,2 18-1 15,-2 0 1-15,-17 0-1 0,17 0 1 16,-17 18-1-16,18-1 1 0,0 0 0 16,0 1-1-16,-1 18 1 0,1-19-1 0,-1 1 1 15,2 0 0-15,-2-18 1 0,-17 18-2 16,16-18 2-16,2 0-2 0,-18 0 1 0,0 0 0 15,18-18 0-15,-18 18 0 0,0 0 0 0,0-18 0 16,18 0 0-16,-18 1 0 0,0-19 0 0,17 18 0 16,-17-34 0-16,0 16 0 0,0 2 0 0,0-2 0 0,0 19-1 15,17-19 1-15,-17 18 0 0,0 0-1 0,19-16 1 16,-19 16 0-16,0 0 0 0,0 1-1 0,18-1 2 16,-1 18-1-16,0-18-1 15,1 18 2-15,0 0-1 0,0 18-1 0,-1-18 0 16,0 18 1-16,2-1 1 0</inkml:trace>
  <inkml:trace contextRef="#ctx0" brushRef="#br1" timeOffset="56736.924">20795 4586 266 0,'0'0'0'16,"0"0"6"-16,0 0 0 15,-17 36 0-15,17-18 0 0,0-18-3 0,-17 0 0 0,17 17 0 16,0-17 0-16,0 0 12 0,-18 19 0 0,18-19 0 15,0 0 0-15,-19 17-11 0,19 0 0 0,-17-17 1 16,17 18-1-16,-17-18 6 0,-1 17-1 0,18 2 0 16,-18-19 1-16,0 0-6 0,2 0 0 0,-1 17-1 15,17-17 1-15,-19 17 3 0,2-17 0 0,-1 17-1 0,-17 2 1 16,17-19-4-16,-17 17 0 0,18 1 1 0,-19 0-1 16,1-18 1-16,16 0 1 0,2 18-1 0,-18 0 1 15,18-2-3-15,-2-16 1 0,-16 18-1 0,18-18 1 16,-2 17-2-16,2 2 1 0,0-19-1 0,-1 17 0 15,0 1 0-15,0-1 0 0,1 2 0 0,-1-2 0 16,18-17 1-16,-17 17-1 0,-2 1 1 0,2 0 0 16,1 0-1-16,16-1 0 0,-18-17 0 0,0 17 0 15,18 0 1-15,-18 2 0 0,1-19-1 0,17 17 1 16,-17 1-1-16,-1-18 0 0,-1 18 0 0,2-18 1 0,0 18-1 16,17-18 1-16,-18 18 0 0,18-18-1 0,-18 17 1 15,18-17-1-15,0 0 0 0,-18 17 0 0,1-17 3 0,17 0-1 16,0 17 0-16,0-17 1 0,-17 0-2 0,17 0 0 15,0 0 0-15,0 0 0 0,0 19 2 16,0-19 1-16,0 0 0 0,0 0-1 0,0 0-1 16,0 0-1-16,0 0 1 0,-19 0 0 0,19 17 1 0,0-17 1 15,0 0-1-15,0 0 1 0,0 0-3 0,0 0 1 0,19 0 0 16,-19 0-1-16,0 18 2 0,0-18 0 0,0 0 0 16,0 0-1-16,0 0 0 0,0 0-1 0,0 17 0 15,0-17 0-15,0 19 2 0,17-19-1 0,-17 0 0 16,17 17 1-16,-17 0-2 0,0-17 0 0,0 18 0 15,18-18 0-15,-18 18 0 0,18 0 1 0,-18-18 0 16,0 17-1-16,18 0 0 0,-18 0 0 0,0 2-1 16,0-1 1-16,17-1 0 0,-17 1 0 0,0 0 0 15,0-18 0-15,17 18-1 0,-17-18 0 0,0 17 0 16,0 0 1-16,0 2-1 0,0-2 1 0,0 0-1 16,19 1 1-16,-19-1-1 0,0 2 0 0,0-2 0 0,18 0 0 15,-18 1 1-15,17 0-1 0,-17 0 1 0,0-1-1 16,17 1 0-16,1-1 0 0,-18-17 0 0,0 36 0 15,18-19 0-15,-18 1 1 0,18 0-1 0,-18 0 0 16,16-1 0-16,1 0-1 0,-17 2 1 0,19-2 0 16,-19 0 1-16,17 1-1 0,-17-1 0 0,18 19 0 15,-18-19 0-15,17 1 0 0,1 0 0 0,-18 0 0 0,18 17 0 16,-18-17 0-16,18 0 0 0,-18 16 0 16,17-16-1-16,-17 0 1 0,17 17 0 0,2-18 0 0,-2 19 0 15,1-18 0-15,-1-1-1 0,2 19 1 0,-2-2 0 16,-17 2 0-16,18-1-1 0,-18-17 1 0,17 18 0 0,0-2-1 15,-17-16 1-15,19 18 0 0,-2-2-1 16,1-15 0-16,-18 16 1 0,17-18-1 0,2 2 1 0,-2 16-1 16,0-18 1-16,1 18-1 0,0-17 1 0,-18-1-1 15,18 19 1-15,-1-18-1 0,1 16 0 0,-1-15 1 0,2-2-1 16,-2 18 1-16,-1 1-1 0,-16-19 0 0,18 1 0 16,0 18 1-16,0-19-1 0,-1 1 0 0,0-1 1 15,-17 19-1-15,19-19 0 0,-1 0 0 0,-1 1 0 16,-17 1 1-16,17-2-1 0,1 0 0 0,-18 0 0 15,18 2 0-15,0 16 0 0,-1-18 1 0,-17 1-1 16,17 0 0-16,-17-1 1 0,19 1-1 0,-19-1 0 16,17 2 0-16,-17-2 0 0,18 1 1 0,-18-1-1 15,0 2 0-15,17-2 1 0,-17 0-1 16,0 1 0-16,18-1 0 0,-18 2 0 0,0-19 1 16,0 17-1-16,18 0 0 0,-18 0 1 0,0 2-1 0,18-2 0 15,-18 1 0-15,0-18 1 0,0 17-1 16,0 2 0-16,17-19 0 0,-17 0 1 15,0 17-1-15,0 1 0 0,0-18 1 16,17 17-1-16,-17 0 0 0,0 2 0 16,0-2 1-16,19-17-1 0,-19 18 0 15,0-18 1-15,0 17-1 0,17 2 0 16,-17-19 0-16,0 17 0 16,0-17 1-16,0 17-1 15,0 1 0-15,0-18 1 0,0 17-1 16,0 2 0-1,0-19 0-15,0 17 0 0,18-17 0 0,-18 17 0 16,0-17 1 0,0 17-1-1,17-17 0-15,-17 0 0 16,19 0 0-16,-2 0 0 16,1 0 0-1,-1 0 0-15,-17 0 0 0,17 0 0 16,2 0 0-16,-2 0 0 0,-17-17 0 15,18 17 0-15,-18 0-1 0,16 0 1 0,3 0 0 16,-19-17 0 0,17 17 0-16,0 0 0 0,1 0 0 0,0-17 0 0,0 17 0 15,-1 0 0-15,1 0 0 0,-1 0 0 0,2-19 0 16,15 19 0-16,-16 0-1 0,18 0 1 0,-19-17 0 16,0 17 0-16,20 0 0 0,-20 0 0 0,0-18 0 15,1 18 0-15,0 0 0 0,0 0 0 0,-1-17 0 16,0 17 0-16,2 0-1 0,-2 0 1 0,1 0 0 0,17 0 0 15,1 0 0-15,-19-17 0 0,-1 17 0 0,20 0 0 16,-1 0 0-16,-16 0 0 0,-2 0 0 0,18 0 0 16,-18 0 0-16,19 0 0 0,-18 0 0 0,18 0 0 15,-19 0 0-15,0 0 0 0,1-19 0 0</inkml:trace>
  <inkml:trace contextRef="#ctx0" brushRef="#br1" timeOffset="71599.811">32314 1235 215 0,'0'0'4'0,"0"-36"-2"0,0 19 0 0,0-1 0 16,0 18 1-16,0 0 14 0,0 0 0 0,0 0 1 15,0-17-1-15,0 17-12 0,0 0-1 0,0 0 1 16,0-18-1-16,0 18 7 0,0 0 1 0,0 0-1 16,17 0 0-16,-17 0-7 0,0 0 0 0</inkml:trace>
  <inkml:trace contextRef="#ctx0" brushRef="#br1" timeOffset="71855.157">32367 1182 427 0,'0'0'13'0,"0"0"-9"0,0 0 0 0,0 0 1 0,0 0-1 15,0 0 8-15,0 0 0 0,0 0-1 0,0 0 1 16,0 0-8-16,0 0 1 0,0 0-1 0,0 0 0 0,35-18-3 16,0 18 0-16,-16-17 0 0,-19 17 0 0,17-18-1 15,-17 18 1-15,0-18 0 0,0 18 0 0,0-17-1 0,0 17 1 16,0-18-1-16,-17 18 0 15,17 0 1-15,0-17-1 0,-19 17 0 0,2-19 0 16,-1 19 0-16,1 0 1 0,-1 0-1 16,0 0 0-16</inkml:trace>
  <inkml:trace contextRef="#ctx0" brushRef="#br1" timeOffset="72784.954">19597 5398 156 0,'0'0'0'0,"0"0"17"16,0 0-1-16,0-17 0 16,0 17 1-16,-19-19-13 0,19 19 1 0,0 0-1 0</inkml:trace>
  <inkml:trace contextRef="#ctx0" brushRef="#br1" timeOffset="73369.583">19526 5574 134 0,'0'0'0'0,"0"17"0"0,0 2 5 16,0-1 1-16,17-1-1 0,-17-17 0 0,0 18-3 15,18 0 1-15,-18 0 0 0,0-18 0 0,17 17 2 0,-17 0 2 16,0 2-1-16,0-19 0 0,19 0-3 16,-19 0 0-16,0 0 0 0,0 17 0 0,0-17 0 0,0 0 0 15,0 0-1-15,0 0 1 0,0 0-1 0,0 0 0 16,0 0-1-16,0 0 1 0,0 0-1 0,0 0 0 16,0 0 0-16,0 0 0 0,0 0 0 0,0 0 0 0,0-17 0 15,0 17 0-15,-19 0-1 0,19 0 1 16,-17-19-1-16,17 19 1 15,0 0 0 1,0 19 0-16,-18-2-1 0,18 0 0 16,0 18 1-16,0 1-1 0,0-19 0 15,0 1 0-15,0-18 1 0,0 0 0 16,0 0-1 0,0-18 0-16,0 1 0 0,0 17 1 15,18-36-1-15,-18 1 0 0,0 1 1 0,17 15-1 0,-17-15 0 16,0 16 0-16,0 0 1 0,0 0-1 0,0 1 2 15,0-1 0-15,0 18 0 0,0 0 0 16,0 0 0-16,0 0-1 0,0 0 0 0,0 0 1 16,0 0 1-16,0 0 1 0,0 0 0 0,0 0 0 15,0 0-2-15,-17 0 1 0,17 18-1 0,17-1 0 16,-17-17 2-16,0 18 1 0,0 0-1 0,0-18 1 16,19 18-3-16,-19-18 1 0,0 0-1 0,0 0 1 0,0 0 1 0,0 0 0 15,0-18 0-15,17 18 0 16,-17 0-2-16,0 0 1 0,0 0-1 0,0-18 1 0,0 18 0 0,0 0 1 15,0-18 0-15,-17 18 0 0,17 0-2 16,0 0 1-16,-19 0-1 0,19 0 0 0,-17 0 2 16,-1 18 0-16,18-18 0 0,-17 18 0 0,-2 0-1 15,19 16-1-15,-17-15 0 0,17 15 1 0,0 1 1 0,17-16 1 16,-17 15-1-16</inkml:trace>
  <inkml:trace contextRef="#ctx0" brushRef="#br1" timeOffset="89596.585">24677 12102 216 0,'0'0'0'15,"0"0"8"-15,0 0 0 0,0 0 0 0,0 0 1 16,0 0-6-16,0 0 1 0,0 0-1 0,0 0 1 0,0 0 8 0,0 0 1 15,0 0-1-15,0 0 1 0,0 0-9 16,0 0 0-16,0 0 0 0,0 0 1 0,0 0 12 16,0 0 0-16,0 0 1 0,0 0-1 0,0 0-12 0,0 0-1 15,0 0 1-15,0 0-1 0,0 0 9 0,0 0 0 16,0 0 0-16,0 0 0 0,0 0-9 0,0 0 0 16,0 0 0-16,0 0 1 0,0 0 2 0,0 0 1 0,0 0-1 15,0 0 0-15,0 0-3 0,0 0-1 0,0 0 1 16,0 0-1-16,0 0-1 0,0 0 0 0,0 0 0 15,0 0-1-15,0 0 1 0,0 0-1 0,0 0 0 16,0 0 1-16,0 0 0 0,0 0 1 0,0 0-1 16,0 0 1-16,0 0-2 0,0 0 1 0,0 0 0 15,0 0-1-15,0 0 2 0,0 0 1 0,0 0-1 16,0 0 1-16,0 0-2 0,17-17-1 0,0 17 1 16,-17 0 1-16,18 0 1 0,0 0 1 0,-18 0 0 0,18 0 0 15,-1 17-2-15,1-17-1 0,-1 0 1 0,2 0 0 16,-2 0 2-16,0 0 1 0,1 0 0 0,-18 0-1 15,36 0-2-15,-36 0 0 0,17 0 0 0,0 0 0 16,20 0 2-16,-20 0 0 0,0 0 0 0,19 0 0 16,-18 0-2-16,15 0-1 0,-14 18 1 0,-2-18 0 15,18 0 2-15,-17 0-1 0,0 0 1 0,17 0 0 16,-18-18-3-16,2 18 1 0,16 0-1 0,-18 0 1 0,2 0 2 16,16 0 0-16,-18-17 0 0,0 17 0 15,2 0-3-15,16 0 1 0,-18 0-1 0,-17 0 1 0,19 0 1 0,-2 0 0 16,0 0 1-16,1 0-1 0,0 0-2 15,-18 0 1-15,18 0-1 0,-1 0 0 0,-17 0 1 16,18-19 1-16,-1 19-1 0,-17 0 0 0,19 0-1 16,-2 0 0-16,-17 0 0 0,16 0 0 0,2 0 0 0,0 0 1 15,0 0-1-15,-18-17 0 0,17 17 0 0,0 0-1 16,2 0 1-16,-19 0 0 0,18-17-1 0,-1 17 0 16,0 0 1-16,1 0-1 0,0-18 0 0,0 18 0 0,-18-17 0 15,17 17 0-15,0 0 0 0,2 0 1 0,-2 0-1 16,1-19 0-16,-1 19 0 0,1 0 0 0,0 0 0 15,-18 0 0-15,18 0 0 0,-1 0 0 0,-17 0 0 16,17 0 0-16,-17 0 0 0,19 0 0 0,-19 0 0 16,17 0 0-16,-17 0 0 0</inkml:trace>
  <inkml:trace contextRef="#ctx0" brushRef="#br1" timeOffset="90496.561">26670 12226 433 0,'0'0'0'0,"0"0"15"16,0 0 1-16,0 0 0 0,0 0-1 0,0 0-11 15,0 0 1-15,0-19-1 0,0 19 1 0,0 0 9 0,0-17 1 16,0 17 0-16,0 0 0 0,0 0-11 16,0 0 1-16,0 0-1 0,0 0 1 0,0-17 2 0,18 17 0 15,-18 0-1-15,0 0 1 0,0 0-4 0,0 0 1 0,0 0-1 16,0 0 0-16,17 0 0 0,-17 0-1 0,0 0 0 15,0 0 1-15,0-17-2 0,17 17 1 0,-17 0-1 16,18 0 1-16,0 0-1 0,-18 0 0 0,18-19 0 16,-1 19 0-16,0 0 0 0,2 0 0 0,-19-17 0 15,35 17 0-15,-18 0-1 0,1 0 1 0,0-18 0 16,17 18 0-16,-19 0-1 0,4 0 1 0,14-17-1 16,-17 17 1-16,19 0-1 0,-1 0 1 0,-18 0-1 15,19 0 1-15,-18-19-1 0,18 19 0 0,-19 19 1 0,18-19-1 16,-17 0 1-16,17 0-1 0,-17 0 1 0,18 0-1 31,-19 0 1-31,18 0-1 0,-17 0 1 0,17 0-1 0,-18 0 1 0,2 0 0 0,16 0 0 0,-18 0-1 16,1 0 1-16,18 0 0 0,-20 0-1 0,1 0 1 15,2 17 0-15,16-17 0 0,-18 0 1 16,1 0-1-16,18 0 0 0,-19 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33:31.947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17921 4481 342 0,'0'0'0'0,"0"0"3"16,0 0 1-16,0 0-1 0,0 0 1 0,0 0-2 16,0 0 0-16,0 0 1 0,0 0-1 0,0 0 10 0,0 0 0 15,0 0 1-15,0 0-1 0,0 0-8 16,0 0 1-16,0 0-1 0,0 0 0 0,0 0 9 0,0 0 0 15,0 0 1-15,0 0-1 0,0 0-9 0,17 34 1 16,-17 2-1-16,0 18 0 0,18 17 5 0,-18-19 0 16,0 1-1-16,0 0 1 0,0 0-5 0,0-17 0 15,0 15-1-15,-18-15 1 0,18 18 2 0,0-20-1 0,0 2 0 16,0-18 1-16,0 16-4 0,0-17 1 16,0 2 0-16,-17-2 0 0,17-17-1 0,0 0-1 0,0 18 1 15,-17-18 0-15,17 0-1 0,0 18 0 0,0-18 0 16,0 0 0-16,-19 0 1 0,19 0 0 0,0 0 0 15,0 0 0-15,-17 0-1 0,17-18 0 0,0 18 1 16,0 0-1-16,-18-18 2 0,18 18-1 0,-17-17 1 16,17-2 0-16,-19 2-2 0,19 0 1 0,0 0 0 15,0-1-1-15,-17 0 2 0,17 0-1 0,0 1 1 16,0 0 0-16,0-2-2 0,0 2 1 0,0-1 0 0,-17 1 0 16,17-2 0-16,0 2 1 0,0-1 0 0,0 2 0 15,0-2-2-15,0 0 1 0,0 0 0 0,0 18 0 16,0-18 2-16,0 18 0 0,0-17-1 0,0 17 1 15,17-19-2-15,-17 19 1 0,0 0-1 0,0-17 0 16,0 17 2-16,0-17 1 0,0 17-1 0,0 0 1 16,0-17-3-16,0 17 1 0,0 0-1 0,0-19 1 0,17 19 1 15,-17-17 0-15,0 17 0 0,0 0 0 0,0 0-2 16,0-18 0-16,0 18 1 0,19 0-1 0,-19-17 2 16,0 17-1-16,0 0 1 0,0-17-1 0,0 17-1 15,0 0 0-15,0 0 0 0,0-19 1 0,0 19-1 16,0 0 1-16,0 0 0 0,0 0 0 0,0-17-1 0,0 17-1 15,0 0 1-15,0 0 0 0,0 0 1 0,0 0-1 16,0 0 1-16,0 0 0 0,0 0-1 0,0 0-1 16,0 0 1-16,0-18 0 0,0 18 0 0,0 0 0 0,0 0-1 15,0 0 1-15,0 0 0 16,0 0-1-16,0 0 0 0,0 0 1 0,0 0-1 0,0 0 1 0,0 0-1 16,0 0 1-16,0 0-1 0,0 0 0 0,0 0 0 15,0 0 0-15,0 0 1 0,0 0-1 0,0 0 1 16,0 0-1-16,-19 0 0 0,19 0 0 0,0 0 0 15,0 0 0-15,0 0 1 0,0 0-1 0,0 0 0 16,0-17 0-16,0 17 0 0,0 0 0 0,0 0 1 16,0 0 0-16,0 0 0 15,0 0-1-15,0-19 0 16,0 19 0-16,0-17 0 0,0 17 0 0,0-18 0 16,0 18 0-16,0-17-1 0,0 17 1 0,0-19 0 15,0 19 0-15,0-16 0 0,19 16 0 16,-19 0 0-16,0 0 0 0,0 0 0 15,0 0 0-15,0-18 0 16,17 18 0-16,-17 0 0 0,18 0 0 16,-18 0 0-1,17 0 0-15,2 0-1 16,-2 18 1-16,-17-18-1 16,17 16 0-16,1 3 0 0,0-2 1 0,0 18-1 0,-1 1 0 0,1-1 1 15,-1-16-1-15,-17 15 0 0,19-16 0 16,-19-1 0-16,17 2 1 0,-17 15-1 0,16-17 0 15,-16 2 0-15,18-2 0 0,-18 1 1 0,18 0-1 16,-18 0 0-16,0 0 0 0,18-2 0 0,-18 2 0 16,0-1 1-16,0 2-1 15,0-2 0-15,0 1 0 16,17-1 0-16,-17-17 1 31,0-17-1-15,0-1 0-16,0-18 0 0,0 1 0 15,17-17 0-15,-17 16 0 0,0 0 0 0,0 2 0 16,0-2 1-16,0 19-1 0,19-18 0 0,-19 18 0 16,0-19 0-16,18 18 0 0,-18-18 0 0,0 19 0 15,17-18 0-15,0 35 0 0,-17-19 0 0,0 3 0 16,0-2 0-16,18 18 0 0,-18-18 0 0,18 18 0 16,-18-17 0-16,18 17 0 0,-1 0 0 15,-17-19 0-15,17 19 0 0,2 19 0 16,-2-19 0-16,1 0 0 0,-1 17 1 0,19 19-1 15,-18-1 0-15,16-18 0 0,-34 18 1 0,36 19-1 16,-36-18 0-16,18-19 0 0,-1 18 1 0,2-18-1 16,-19 19 0-16,17-19 0 0,1 19 1 0,-18-19-1 15,0 1 1-15,0 18-1 0,17-18 1 0,-17-2-1 16,0 2 1-16,0 18-1 0,0-19 0 0,0 18 1 0,-17-16-1 16,17 15 1-16,0-16-1 0,0 0 1 0,-18 17-1 15,18-18 1-15</inkml:trace>
  <inkml:trace contextRef="#ctx0" brushRef="#br0" timeOffset="1222.861">18132 3952 370 0,'0'0'0'0,"-36"-18"0"16,20 18 30-16,-1 0 0 0,-2 0 0 0,2-18 0 16,-1 18-26-16,1 0 0 0,-1 0 0 0,0 0 0 0,0 0 10 15,1 0 1-15,0-18-1 0,-2 18 1 16,2 0-11-16,-18 18 1 0,16-18-1 0,2 0 1 0,0 18 2 15,-18-18 1-15,16 18-1 0,-16-1 1 0,18 2-5 0,-2-2 1 16,-15 0-1-16,16 0 1 0,0 19-2 0,-17-18 0 16,17 16 1-16,1 2 0 0,-19-1-2 15,20 1 1-15,-20 18-1 0,18-2 1 0,1-16-1 0,0 15 1 16,-1 3-1-16,-1-1 1 0,-15-1-1 0,16 2 0 0,18-1 0 16,-18-1 1-16,0 1-2 0,18 0 1 15,-17 1 0-15,17-2 0 0,-17 1 0 0,17-18 0 0,0 18-1 16,17-17 1-16,-17-1 0 0,0-1-1 0,17 2 1 15,1 0 0-15,0 0-1 0,0-2 0 0,-1 2 1 16,19-1 0-16,-1 1-1 0,0-19 1 0,1 18 0 16,16 1-1-16,-17-19 1 0,0 0-1 0,18 0 1 15,0 2 0-15,1-1 0 0,-2-1 0 0,19-17 1 16,-18 18-1-16,18-18 0 0,-19 18 0 0,0-18 1 0,2-18-1 16,-1 18 1-16,-1 0 0 15,2-18 0-15,-1 1 0 0,17-1-1 0,-34-1 0 0,34 2 1 16,-16-17-1-16,-2-2 0 0,-16 18 1 0,15-16-1 0,2-2 1 15,-17 1-2-15,17-1665 1 0,-17 3330 0 0,-2-1684 0 16,20 19 0-16,-20-1 0 0,3 2 0 0,-3-20 0 16,2 20 0-16,-18-20 0 0,16 18 0 0,-15-15-1 15,16-3 1-15,-35 19 0 0,17-18-1 0,1 0 1 16,-18 1 0-16,0 16-1 0,0-18 1 0,0 2-1 16,0-19 0-16,-18 18 1 0,1-17-1 0,-1-1 1 15,1 19-1-15,-2-2 0 0,-15 1 1 0,-20-18-1 0,20 20 1 16,-3-3-1-16,3 18 0 0,-20 2 1 0,1-1-1 15,1-1 0-15,-19 18 1 0,19 1-1 0,-19-2 0 0,0 19 0 16,0-17 1-16,1 34-1 0,0-17 1 16,-1 0-1-16,1 19 0 0,-1 16 0 0,1-18 1 0,17 2-1 15,-18 16 1-15,19-1 0 0,-2 2-1 0,1-1 1 16,18 1 0-16</inkml:trace>
  <inkml:trace contextRef="#ctx0" brushRef="#br0" timeOffset="2827.508">19455 4127 333 0,'0'0'0'0,"0"0"25"16,0 0 1-16,0 0-1 16,0 0 1-16,0 0-22 0,0 0 0 0,-17 19 0 15,17-19 0-15,0 0 16 0,-19 0 0 0,19 0-1 16,0 0 1-16,0 17-15 0,-17-17-1 0,-1 0 0 0,18 18 1 15,-16-18-3-15,-4 17 1 0,4-17 0 16,16 0-1-16,-17 0 0 0,17 19-1 0,0-19 1 0,0 0 0 16,0 0-1-1,-18 0-1 1,18 0-1-16,18-19 1 47,-1 19 0-47,-1 0 0 0,4 0 0 0,14-35 0 0,19-1 0 15,-1 19 0-15,-16-18 0 0,18-1 0 16,16 19-1-16,-17-17 1 0,0-2 0 0,18 0 0 0,0 0 0 16,-1 2 0-16,0-19 0 0,0 18 0 0,-17-1 0 15,18 1 0-15,0-1 0 0,-1 2 0 16,1-2 0-16,-18 19 1 0,17-19-1 0,-18 0 0 0,19 19 0 0,-17 0 0 16,-2-19 0-16,-16 19 0 0,17-1 1 15,-1 1 0-15,-16-2 0 0,16 2-1 0,-16 0 1 0,-1-1 0 16,1 18-1-16,-1-18 1 0,1 18 2 0,-1-18 0 0,-19 18 0 15,20-17 0-15,-1 17-2 0,-17-17 1 0,0 17 0 16,17 0 0-16,-18-17 2 0,19 17 0 0,-19-19 0 16,1 2 0-16,18 17-2 0,-36-18 1 0,17 18-1 15</inkml:trace>
  <inkml:trace contextRef="#ctx0" brushRef="#br0" timeOffset="3168.74">20620 3246 395 0,'0'0'0'0,"34"0"13"16,-34 0 0-16,18 0 0 0,17-17 0 15,36 0-9-15,0-2 1 0,-18 2-1 0,17-1 0 0,-17 0 10 16,18 0 0-16,-18 0 0 16,18 1 1-16,-20 0-11 0,2-2 0 0,1 2 1 0,17 0-1 0,-19 17 1 15,-16 0 1-15,-2-18 0 0,3 36-1 0,-3-18-2 16,-34 0 0-16,18 0 0 0,0 17 0 0,-18 0 0 16,0-17-1-16,0 19 1 0,0-2 0 0,-18 18-1 0,0 1 0 15,-16-18 0-15,16 18 0 0,-18 15-1 0,1-15 1 16,-1-1 0-16,2 1-1 0,-2 16 0 0,1-16 1 15,-1-2-1-15,1 2 0 0,-1 17 0 0,2-17 0 0</inkml:trace>
  <inkml:trace contextRef="#ctx0" brushRef="#br0" timeOffset="6320.95">22718 2594 238 0,'0'0'0'0,"0"0"24"16,0 0-1-16,0 0 0 0,0 0 1 16,0 0-20-16,0 0 0 0,0 0 1 0,0 0-1 15,36-19 18-15,-36 2 0 0,0 17 0 0,17-17 0 16,-17-1-18-16,0 18 0 0,18-18 1 0,-18 18-1 0,0-18 8 16,0 18 0-16,0-17-1 0,17 17 1 15,-17 0-8-15,0 0 0 0,0 0 0 0,0-18 0 0,-17 18 2 0,17 0 0 16,0 0-1-16,0 0 1 0,0 0-3 15,0 0 0-15,-18 0 0 0,1 0 0 0,-2 0 1 0,-15 18 0 16,16-18 0-16,-18 17 0 16,1 1-2-16,-1 0 0 15,3 17 0-15,-21 1 1 0,20-1-2 0,-3 18 0 0,-15-19 0 0,-1 20 0 0,0 0 0 0,18-3 0 16,-1 3 0-16,18-1-1 0,-16 16 2 0,15-33-1 16,19 17 1-16,0 0-1 0,0-17 0 0,19-2 0 0,-2 2 0 15,0-1 0-15,19 1 1 0,-1-19 0 0,19 1 0 16,-20-1 0-16,20-17-1 0,-20 19 1 0,20-19-1 15,-19 0 0-15,17 0 4 0,-16 0-1 0,16-19 0 16,-16 2 0-16,-1 17-1 0,1-18-1 0,-1 1 1 16,1-2-1-16,-1 2 4 0,-1 0 0 0</inkml:trace>
  <inkml:trace contextRef="#ctx0" brushRef="#br0" timeOffset="7089.971">22825 1940 493 0,'0'0'0'0,"-19"-17"0"31,2 0 20-31,17 17 0 0,-18-19 0 0,1 2 1 0,-2 17-17 0,19-17 1 0,-17 17-1 15,0 0 1-15,-19 0 15 0,18 0 0 0,1 17 1 16,-18-17-1-16,-1 17-15 0,20 2-1 0,-20-2 1 16,1 18-1-16,0 1 7 0,-1-2 0 0,1 2 0 15,-1 17 0-15,-17-17-7 0,18 16 0 0,0 1 0 16,-1 17 0-16,2-16-1 0,-20 16 0 0,18 1 0 16,2 0 0-16,-1-2-1 0,16 2 0 0,-16 19-1 0,19-3 1 15,-4 1 0-15,4-17-1 0,-1 17 0 16,17 0 0-16,0 0 0 0,0-17 0 0,17-1 0 0,-1 1 0 15,4 0 0-15,14-18 0 0,-17-1-1 0,37 19 1 16,-20-18 0-16,2-19-1 0,-1 20 1 0,18 0-1 16,-17-3 1-16,17-15-1 0,-17 16 1 0,16-16-1 15,-16-1 1-15,17-16-1 0,-1 16 0 0,2 1 1 0,-21-2-1 16,21-16 0-16,-1-1 0 0,-1 2 1 16,-16-19-1-16,18 17 0 0,-2-17 0 0,-16 0 1 0,16-17-1 15,1 17 0-15,1-19 0 0,-19 19 0 0,1-17 0 16,15-18 0-16,-15 18 0 0,17-19 0 15,-18 1-1-15,18-1 1 0,-18 1 0 0,1-18 0 0,16 18 0 16,-16-18 0-16,-1-18 0 0,1 1 0 0,-1-1-1 0,1 0 0 16,-1 0 0-16,-1-16 1 0,2-2-1 0,-18 19 0 15,17-18 1-15,-18-17-1 0,0-3-1 0,-17 21 0 16,18-19-1-16,-18-1 1 0,0 2 0 0,0 0 1 16,0 16-1-16,0-17 1 0,0 18-2 15,-18 18-1-15,1-18 1 0,0 17 0 0,-2 0 1 0,-15 18 0 0,-2 18 0 16,2-18 0-16,-20 18 0 0,2 17 1 0,-1 0-1 15,-18 0 0-15,0 18 0 0,-17 0 1 0,17 18-1 16,-33 0 1-16,33 18 0 0,-17-2 0 0,-19 19-1 16,1 1 1-16,18-2 0 0,-19 19 0 0,20-1 0 15,-18 1 1-15,17 17-1 0,-1-18 0 0</inkml:trace>
  <inkml:trace contextRef="#ctx0" brushRef="#br0" timeOffset="8004.468">19315 5203 411 0,'0'0'0'0,"0"0"17"0,0 0-1 15,0 0 1-15,0 0 0 0,33 0-13 0,-33 0 1 16,20 0-1-16,-4 0 1 0,19 0 11 0,1 0 1 0,-1 0 0 15,1 19 0-15,-19-19-13 0,18 17 1 0,-16-17-1 16,15 18 1-16,2 0 1 16,-1 0 1-16,0 17 0 0,1-18-1 0,-1 0-2 0,1 19-1 0,-2-18 0 15,3 18 0-15,-3-2-1 0,2-16-1 0,15 18 1 16,-15-2 0-16,17 2-1 0,-17-1 0 0,17 1 0 16,-18-1 1-16,18-18-2 0,-1 19 1 0,2-1 0 15,-1 1 0-15,-18-2-1 0,18-16 1 0,1 18-1 16,-3-1 1-16,2-18 0 0,1 19 0 0,-2-1 0 0,1-17 0 15,18 17-1-15,-18-18 1 0,-1 2 0 0,2-2 0 16,17 0-1-16,-18 1 1 0,-18-1-1 0,17 2 1 16,1-2-1-16,0 0 1 0,0 1 0 0,-18-18-1 15,18 18 1-15,-17 0 0 0,-1-18 0 0,0 17 0 16,1 1 0-16,-19-18-1 0,19 18 1 0,-19 0 0 16,1-18 1-16,17 17-1 0,-35-17 0 0,18 17 1 15,-18-17-1-15,0 0 0 0</inkml:trace>
  <inkml:trace contextRef="#ctx0" brushRef="#br0" timeOffset="8410.335">21483 5928 414 0,'0'0'0'0,"0"0"12"16,36 0 1-16,-18 0 0 15,35 17-1-15,-18 1-7 0,0-1-1 0,18 2 0 16,-17-19 0-16,16 17 11 0,-16 0 1 0,-1 1-2 15,17 0 2-15,-17 0-12 0,1 16 0 0,-1-15 1 0,18-2-1 16,-18 0 6-16,1 1 0 0,-19-1 0 0,19 19-1 16,-18-19-5-16,-1-17 0 0,1 18 0 0,-18 0 0 15,0 17 0-15,0-17 0 0,0 0 0 0,-18 0 0 16,1 16-2-16,-19 2 1 0,1-1-1 0,-1-18 1 16,1 19 0-16,-1-18-1 0,-16-1 1 0,16 19 0 15,-15-18-1-15,15-2 0 0,-17 2-1 0,18 18 1 0,0-19-1 16,-1 1 0-16,1 0 0 0,-1 0 0 15,19-1 0-15,-18 0 0 0</inkml:trace>
  <inkml:trace contextRef="#ctx0" brushRef="#br0" timeOffset="9162.878">23283 5821 417 0,'0'0'0'0,"-53"-17"11"16,17 17 1-16,18 0-1 0,2-18 1 0,-1 18-8 16,-2 0 0-16,2 0 0 0,-18 0 1 0,17 0 11 15,0 0 0-15,0 18 0 0,1-18 0 0,-19 17-11 16,19 19-1-16,-18-19 1 0,-1 19-1 0,1-1 6 0,-1 0 1 16,1 18-1-16,-18 1 1 0,0-20-7 15,18 19 0-15,0 1 0 31,-17 16 0-31,-2-17 0 0,20 0 0 0,-3 18 0 0,3-18 0 0,-2 18-2 0,1-2 0 0,18-16 1 0,-19 18-1 0,18 0 1 0,1-18 0 0,17-1 0 16,-18 2 1-16,18-2-2 0,0-17 0 0,18 19 0 16,-1-20 0-16,1 2-2 0,-1-18 1 0,2 16 0 15,15-15 0-15,2-2-1 0,-1 18 1 16,1-16 0-16,-1-2 0 0,18 1 0 0,-2-18 0 0,3 0 0 16,-1 17 1-16,-1-34-1 0,-16 17-1 0,18-18 1 15,-2 18 0-15,1-17 1 0,1-19-1 0,-2 18 1 16,1-18 0-16,-18 19-1 0,17-18 0 0,2-18 0 15,-1 18 1-15,-1-18 0 0,-16 17 0 0,16-16 0 0,2-1 0 16,-19-1-1-16,1 2 1 0,17-18-1 0,-18-1 0 16,1 1 1-16,-19 16-1 0,18-17 1 15,-18-17-1-15,2 18 0 0,-19-1 0 0,17 0 0 0,-34 2 0 16,17-2 0-16,0 1 1 0,-19 16-1 0,-15-17 1 16,16 18-2-16,1 1 1 0,-19 16 0 0,1 2 0 15,-1 16 1-15,-17 0-1 0,0 18 1 0,-17 0-1 16,16 0 0-16,-17 18 1 0,-17 0-1 0,19 16 0 0,-2 2 1 15,0 16 1-15,-17 1-1 0</inkml:trace>
  <inkml:trace contextRef="#ctx0" brushRef="#br0" timeOffset="11039.731">22701 7127 408 0,'0'0'0'0,"0"-35"30"0,0 17 1 16,17 18 0-16,-17-35 0 0,17 0-27 0,19-1-1 16,-18 1 1-16,-1-1-1 0,2-16 13 0,-2 16-1 15,1 2 1-15,-1-2-1 0,0 1-10 0,-17-19-1 0,19 20 1 16,-2-2-1-16,1 1 3 0,-1 18 0 0,-17-19-1 16,0 19 1-16,19-19-4 0,-19 18 1 0,17 1-1 15,-17 0 1-15,0-19-3 0,17 36 1 0,-17-18 0 16,0 18 0-16,0-17 0 0,0 17-1 0,0 0 1 15,0-18-1-15,0 18 2 0,0 0-1 0,0 0 1 16,0 0-1-16,0 0-1 0,0 0 1 0,0 0 0 16,0 18 0-16,0-1-2 0,0 19 2 0,0-1-2 15,0 36 1-15,0-18 0 0,0-1 0 0,0 2 0 0,0-2 0 16,0-17-1-16,0 19 2 0,0-20-1 0,0 2 0 16,0-18-1-16,0 16 1 0,18-15 0 0,-18 16 0 15,0-18 1-15,0-17 0 0,0 19 0 0,0-19 0 16,0 17-1-16,0-17 1 0,0 0-1 0,0 0 0 15,0 0 2-15,0 0-1 0,0 0 1 0</inkml:trace>
  <inkml:trace contextRef="#ctx0" brushRef="#br0" timeOffset="11203.438">22595 6933 452 0,'0'0'0'0,"0"0"17"0,0 0 0 16,0 0 0-16,35 0 1 0,-18-17-14 15,1 17 1-15,18-19-1 0,-2 19 1 0,2-17 12 0,18 0 0 16,-19-1 0-16,18 0 0 0,-1 0-12 0,-16 1-1 16,35 17 1-16,-19-17-1 0,0-1 1 0,2 0-1 15</inkml:trace>
  <inkml:trace contextRef="#ctx0" brushRef="#br0" timeOffset="19226.616">22930 4499 131 0,'0'0'0'0,"0"0"2"32,0 0 0-32,0 0 0 0,0 0 0 0,18-18-1 0,-18 18 0 0,0-18 1 0,0 18-1 15,0-17 17-15,17 17-1 0,-17-19 0 0,0 2 1 16,0 17-13-16,19-17-1 0,-19 17 1 0,0 0-1 0,0-17 11 15,0 17 0-15,17 0 0 0,-17 0 0 16,0 0-11-16,0-19 1 0,0 19-1 0,0 0 1 0,0 0 12 0,0 0 0 16,0 0 0-16,0 0 0 0,0 0-13 15,0 0 1-15,0 0-1 0,0 0 1 0,0 0 0 0,0 0 0 16,0 0 0-16</inkml:trace>
  <inkml:trace contextRef="#ctx0" brushRef="#br0" timeOffset="19429.497">23018 4605 226 0,'0'0'0'0,"0"0"8"0,0 0 0 0,0 0 1 16,18 17 0-16,-18-17-6 0,0 0 1 0,0 0 0 15,0 18-1-15,0-18 4 0,0 0 0 0,0 0 0 16,0 0 0-16,0 0-3 0,0 0-1 0,0 17 0 15,0-17 1-15,0 19-1 0,0-19 1 0,18 0 0 16,-18 0-1-16,0 17 0 0,0-17-1 0</inkml:trace>
  <inkml:trace contextRef="#ctx0" brushRef="#br0" timeOffset="19644.711">23001 5045 273 0,'0'0'0'0,"0"0"2"16,-17 19 1-16,17-19-1 0,0 17 0 15,0-17 0-15,0 0-1 0,0 0 1 0,0 0-1 0,0 0 4 0,0 0-1 16,0 0 0-16,0 0 1 0,0 0-3 16,0 0 1-16,0 0-1 0,0 0 1 0,0 0 4 0,0 0 0 15,0 0 0-15,17 0 0 0,-17 0-4 0,17 17 0 16,-17-17 1-16</inkml:trace>
  <inkml:trace contextRef="#ctx0" brushRef="#br0" timeOffset="19838.163">23107 5362 288 0,'0'0'0'0,"0"0"8"16,0 0 0-16,0 0-1 15,0 19 1-15,0-2-5 0,0-17 0 0,0 18 1 16,0-18 0-16,0 17 8 0,0 2 0 0,0-2 1 0,0 0-1 16,0 1-8-16,0 0 0 0,0 0 1 0,-18-1-1 15,18 17 0-15,-17-15 0 0,17-1 0 0</inkml:trace>
  <inkml:trace contextRef="#ctx0" brushRef="#br0" timeOffset="20003.622">22825 5910 320 0,'0'0'0'0,"0"0"4"0,0 0-1 16,0 0 1-16,0 0 0 0,0 0-2 16,0 0 0-16,0 0 0 0,0 0 1 0,17-18 3 0,-17 0 0 15</inkml:trace>
  <inkml:trace contextRef="#ctx0" brushRef="#br0" timeOffset="20226.654">23107 5275 298 0,'0'0'0'0,"-18"36"4"16,18-36 0-16,0 17 0 0,0-17 1 15,0 0-3-15,0 0 1 0,0 0-1 0,0 0 1 16,0 0 6-16,0 0 0 0</inkml:trace>
  <inkml:trace contextRef="#ctx0" brushRef="#br0" timeOffset="20382.407">22860 4905 219 0,'0'0'0'0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35:27.508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22225 1853 295 0,'0'0'0'0,"0"0"11"15,0 0 0-15,0 0 0 0,0 0 1 16,0 0-9-16,0 0 2 0,0 0-1 0,0 0 0 0,0 0 10 15,0 0 1-15,-18-18 0 0,0 18 0 16,18 18-11-16,-18-18 1 0,18 17-1 0,-34 19 1 0,15-2 6 16,-16 2 1-16,18-1-1 0,-2 0 1 15,2-17-8-15,17 17 0 0,-17 1 0 0,-1 16 1 0,1-16 0 0,-2 16 1 16,2 1 0-16,-1 1 0 16,2-2-4-16,16 1 1 0,-20 1 0 0,-13 16 1 0,33 1-2 0,-18-19 0 15,0 18 1-15,18-16-1 0,-18 17 0 16,1-18-1-16,-1 16 1 0,18-16 0 0,-17 19-1 0,17-19 0 15,-19 17 1-15,19-18-1 0,0 2 0 0,0-1 0 16,0-1 0-16,0-16 0 0,0 18 0 0,19-20 0 0,-19 19 0 16,17-1 1-16,-17-16-2 0,18-1 1 0,-18 1 0 15,35-2 0-15,-17 2 0 0,0 0 0 0,-1-19-1 16,19 2 2-16,-20-2-2 0,19 0 1 0,-16-17 0 16,16 17 0-16,-18-17 0 0,19 0 1 0,-1 0-1 15,-18-17 1-15,19 17-2 0,-19 0 2 0,19-17-1 16,-1 0 0-16,0-2 0 0,-16 2 1 0,33-1 0 15,-34 0 0-15,17-18-1 0,1 20 0 0,-1-19 0 16,0 16 0-16,1-16 1 0,-3 18 0 0,3-19 0 16,-1 19 0-16,-17-1-1 0,18-18 0 0,-19 2 1 0,0-2-1 15,2 1 1-15,-2 17 0 0,1-18-1 0,-1 2 1 16,2-2-1-16,-19 1 0 0,17-1 0 0,1 2 1 16,-18-2-1-16,17 1 0 0,-17-18 1 0,0 18-1 15,17-19 0-15,-17 20 0 0,0-2 0 0,0-16 0 16,0-1 0-16,0 17 0 0,0-17 1 0,0 1-1 15,0-2 0-15,0 2 0 0,0-1 0 0,0-1 0 16,-17 2 0-16,17 16 0 0,0-17 1 0,-17 18-1 16,-1-18 0-16,18 18 0 0,-17-1 0 0,-2 2 0 0,19-2 0 15,-17 0 0-15,17 2 0 0,-18 16 1 0,1-17-1 16,-2-1-1-16,2 18 1 0,0-16 0 0,-1 16 2 16,0-18-1-16,0 19 1 0,-34-19-1 0,33 19 0 15,-14 17 0-15,-3-17-1 0,1-1 1 0,0 0 1 0,16 18 0 16,-15 0 0-16,-2 0 0 0,1 0-1 15,-1 0 0-15,1 0 0 0,18 0 0 0,-19 18 1 0,18-18 0 16,1 18 0-16,0-1 0 0,-2 0-1 0,2-17 0 0</inkml:trace>
  <inkml:trace contextRef="#ctx0" brushRef="#br0" timeOffset="1171.036">21837 3988 423 0,'0'0'0'0,"0"0"20"16,0 0 0-16,0-36-1 0,0 36 1 15,0-18-15-15,0 18-1 0,0-18 1 0,0 18-1 0,18 0 11 16,-18 0 0-16,0 0 0 0,0 0-1 15,0 0-9-15,0 0-1 0,0 0 1 0,0 0-1 0,-18 0 3 16,18 0 0-16,0 0 0 0,0 0 0 0,-18 18-4 0,0 17 1 16,1 1-1-16,-1 17 1 0,-18-1-3 0,2 19 1 15,-2-18 0-15,18 1 0 0,-16-20-1 0,16 1 1 0,-18 18-1 16,19-17 0-16,-1-1 0 0,0-17 0 0</inkml:trace>
  <inkml:trace contextRef="#ctx0" brushRef="#br0" timeOffset="2265.935">21713 4110 182 0,'0'0'0'16,"0"0"22"-16,36-17 1 0,-36 17-1 15,0 0 1-15,0 0-19 0,0 0 1 0,17 0-1 16,-17 0 1-16,0 0 10 0,0 0 1 0,0 0-1 16,18 0 1-16,-18 0-12 0,0 0 1 0,0 0-1 15,0 17 1-15,17-17 1 0,-17 0 0 0,18 17 0 16,-18-17 1-16,18 0-4 0,-18 19 0 0,18-19 0 16,-18 0 0-16,17 0-1 0,-17 17 1 0,16-17-1 0,-16 0 0 15,0 0 0-15,0 0-1 0,20 0 1 16,-20 0 0-16,0 18-1 0,0-18 0 0,0 0 0 0,0 0 0 15,16 0-1-15,-16 0 1 0,0 0 0 0,-16 0 0 16,16 17 0-16,0-17 0 0,0 19 0 0,-20-2 0 16,4 1-1-16,-1 18 1 0,-19-19 0 0,18 18 0 0,1-18-1 15,-1 2 1-15,1 15 0 0,-2-17-1 16,2 2 1-16,0 16 0 0,17-17-1 0,-18-2 1 0,0 3-1 16,18-19 2-16,0 17-2 0,-18 1 2 0,18-18-1 15,0 0 0-15,0 0 0 0,0 0 1 16,0 0 1-16,0 0 0 0,0 0 0 0,18-18-1 15,-18 1 0-15,0 17-1 0,18-35 1 0,0-18 1 0,-1 17 0 16,0 2-1-16,2-2 1 0,-2 1-1 0,1-1-1 16,-18 1 1-16,17 18 0 0,-17-2 1 0,18 2 0 15,-18-1 0-15,18 1 0 0,-18-2-1 0,0 19 0 16,18 0 0-16,-18-17 0 0,0 17 2 0,0 0 0 16,0 0 0-16,0 0 1 0,0 0-3 0,0 17 0 0,0-17 1 15,0 19-1-15,0-2 2 0,-18 1-1 0,18 18 0 16,0-19 1-16,-18 18-2 0,18 1 0 0,0-19 0 15,0 1 0-15,0-1 2 0,0 2-1 0,0-2 1 16,-18-17-1-16,18 17-1 0,0-17 1 0,0-17-1 16,18 17 0-16,-18 0 1 0,0 0-1 0,0 0 1 15,0 0 0-15,18-17-1 0,-18 17 0 0,18-19-1 16,-18 2 1-16,17-1 0 0,-1-16 0 0,-16 15 1 0,20 2-1 16,-20-1-1-16,0 18 1 0,0-17-1 15,0 17 1-15,0 0 0 0,0-19-1 0,0 19 1 0,0 0 0 16,0-17-1-16,0 17 1 0,0 0-1 0,-20 0 0 15,20 0 1-15,0 0-1 0,0 0 1 0,0 0-1 16,-16 17 0-16,16-17 1 0,-17 0-1 0,17 19 0 16,-18-2 0-16,18 1 1 0,-18-1-1 0,18 2 0 15,0-2 0-15,0-17 0 0,0 17 1 0,0-17-1 16,18 0 0-16,-18 0 1 0,0 0-1 0,18 0 1 16,-18 0-1-16,17 0 0 0,-17-17 0 0,36 0 1 15,-20-2-1-15,19-16 0 0,-16-1 1 0,-2 19-1 16,1-18 0-16,-18 16 0 0,17 19 0 0,-17-17 0 0,0 17 0 0,0 0 0 15,0 0 0-15,0 0 0 0,0 0 0 16,0 17 0-16,0-17 0 0,0 19-1 0,-17 16 1 0,17 1 0 16,-18 16 0-16,1-16 0 0,17-1-1 0,-19-18 1 15</inkml:trace>
  <inkml:trace contextRef="#ctx0" brushRef="#br0" timeOffset="2986.483">22418 3846 405 0,'0'0'0'0,"0"0"9"15,0 0 0-15,0 0 0 0,0 0 0 16,0 0-5-16,0 0 0 0,0 0-1 0,0 0 1 16,0 0 8-16,0 34 1 0,0-34-1 0,0 36 0 15,0-18-8-15,19 17 0 0,-19 1 1 0,0-2-1 0,18 2 2 16,-18-18 0-16,0 16 0 0,0-15-1 0,0-2-2 15,0 1 0-15,17-1 0 0,-34-17 1 0,17 19-3 0,0-2 1 16,17-17 0-16,-17 0 0 0,0 0 0 16,0 0-1-16,0 0 1 0,0 0-1 0,0 0 0 15,0 0 1-15,0 0-1 0,17 0 0 0,-17 0 0 0,0 0 0 16,18 0 0-16,-18-17 0 0,18-2-1 0,0 2 1 16,-18 17 0-16,16-18 0 0,-16 1-1 0,17-2 1 15,-17 2-1-15,0 17 1 0,0-17 0 0,19 17 0 16,-19 0 0-16,0 0 0 15,0 0 0-15,0 0 0 16,0 0 0-16,0 0 0 0,0 0 0 16,17 0-1-16,-17 17 1 0,0 0 0 15,18-17 0-15,-18 19 0 16,17-19-1-16,-17 0 1 0,0 0 0 16,0-19 0-16,0 2 0 15,0 0-1-15,0-1 1 0,0-18-1 16,0 19 1-16,0-17-1 0,-17 15 0 0,17 2 0 15,-18-1 1-15,1 0-1 0,-2 0 0 0,19 18 1 0,-17-18-1 16,1 18 1-16,-2 0-1 16,0 0 0-16,18 0 1 15,-18 18-1-15,1 0 0 16,17-18 1-16,0 18-1 0,0 0 0 16,0-1 0-16,0 2 0 0,0-2 0 0,0 0 0 0,0 0 0 15,17 2 0-15,-17-19 0 0,18 17 0 16,-18-17 1-16,18 0-1 15,0 0 0 1,-18 0 1-16</inkml:trace>
  <inkml:trace contextRef="#ctx0" brushRef="#br0" timeOffset="3753.232">22894 2523 522 0,'0'0'0'0,"0"0"1"32,0 18-1-17,0-18 1-15,0 17-1 0,0 0 0 16,0 2-1-1,0-19 0 1,0 0 0-16,0 0 0 16,0 0 0-16,0 0 0 0,0 0 0 0,0 0 0 15,0 0-2-15,0 0 1 0,0 0-1 16,0 0 1-16,0 0 0 0,0 0 1 0,0 0-1 16,0 0 0-16,0 0 1 0,0 0 0 15,0 0 0-15,0 0 0 16,0 0 1-16,19-19-1 0,-19 19 1 0,17 0 0 0,-17 0-1 15,18 19 1-15,-1-19-1 0,2 0 1 16,15 0 0-16,-16 0-1 0,18 17 1 0,-19 1 0 16,1-18-1-16,-1 17 1 0,2-17 0 0,-2 17 0 15,-1 2 0-15,-16-2 0 0,18 0 0 0,0 1 0 16,0 0 0-16,-18 0 0 0,17 0 0 0,0 18 0 16,2-20 0-16,-19 19 0 0,18-17 0 0,-1 0 0 15,-17 17 0-15,17-18 0 0,-17 19 0 0,18-1 1 0,-18-18 0 16,18 2-1-16,-18 15 1 0,18-16 0 15,-18 0 0-15,0 0 0 0,17-18-1 0,-17 18 1 0,17-1 2 16,-17-17 0-16,0 0 0 0,19 0 1 0,-19 0-2 16,0 0 0-16</inkml:trace>
  <inkml:trace contextRef="#ctx0" brushRef="#br0" timeOffset="4593.498">21660 2734 345 0,'0'0'0'0,"0"0"12"0,0 0 1 0,0 0 0 15,0 0 0-15,0 0-9 0,0 0 0 0,0 0 1 0,0 0-1 16,0 0 9-16,0 0 0 0,0 0 0 16,0 0 0-16,0 0-9 0,0 0 0 0,0 0 0 0,0-18 1 15,0 1 0-15,0 17-1 0,0 0 1 0,0 0 0 16,0-17-3-16,-18 17 1 0,18 0-1 0,0 0 1 16,0 0-1-16,0 0-1 0,0 0 0 0,0 0 1 15,0 0-1-15,0 0 0 0,0 0 0 0,0 0 0 0,0 0 0 16,0 0 0-16,0 0 0 0,-17 0-1 15,17 0 1-15,-17 17 0 0,-1 0-1 0,-18 1 1 16,1 0 0-16,17 18-1 0,-17 0 1 0,-1-20 0 16,19 19-1-16,-18 1 1 0,-1-1-1 0,1 18 1 0,-1-18-1 15,20 1 1-15,-19-2-1 0,-1 20 1 0,1 0-1 16,18-20 1-16,-19 1-1 0,18 18 0 0,1-17 1 0,17-1 0 16,-19 1 0-16,19-19 0 0,0 17 0 0,-17-16-1 15,17 0 1-15,0 18 0 0,0-19 1 0,17 2-1 16,-17-19 1-16,19 17 0 0,-19-17-1 0,17 0 1 15</inkml:trace>
  <inkml:trace contextRef="#ctx0" brushRef="#br0" timeOffset="5779.871">22507 1359 555 0,'0'0'0'0,"0"0"1"16,-35-19 0-16,35 2 0 16,-17 17-1-16,17 0 1 0,-18 0-1 15,18 0 1-15,-19 0-1 0,19 0 1 16,-17 0-1-16,0 0 0 15,-1 17 0-15,0 2 1 0,0-19-1 0,1 17 0 16,0 0 0-16,-2 1 0 0,2-18 0 16,-1 17 0-16,1 2 0 0,-1-1 0 15,0-1 0-15,0 0-1 16,18 2 1-16,-17-19 0 0,17 17 0 16,-17 0 0-16,17-17 0 0,0 18 0 15,-19-1 0-15,19 2 0 0,0-2 0 0,-17 0 0 16,17 1 0-16,0 0 0 0,-18 0 0 0,18-1 0 15,0 19 0-15,-17-19 0 0,17 0 0 0,0 1 0 16,0 18 0-16,-19-18 0 0,19-1 0 0,0 0 0 16,0 19 0-16,0-19 0 0,0 1 0 0,0 0 0 15,0 17 0-15,19-18 0 0,-19 1 0 0,17 0 0 16,-17 0 0-16,18-1 1 0,-1-17-1 16,2 0 1-16,-2 0 0 0,0 0 0 15,1 0-1-15,0 0 0 0,0 0 1 0,17-17-1 16,-18-1 1-16,19 0 0 0,-19-17 0 0,1 18 0 15,0-1 0-15,0 0 0 0,-1 0-1 0,0 1 1 16,2 0 0-16,16-2 0 0,-18 2 0 0,1-18 0 16,0 17-1-16,0 0 1 0,15 0 0 0,-33-16 0 0,19 16 0 15,-2 0 0-15,1 1 0 0,-18-19 0 0,0 18 0 16,17 1 0-16,-17 0 0 0,0-19 0 0,0 18-1 0,0 1 1 16,18 0 0-16,-36-2 0 0,18 2 0 15,0 0 0-15,-17-1-1 0,-1-1 1 0,1 2 0 0,-2-1 0 16,19 18 0-16,-33-17 0 0,15 17-1 0,0 0 1 15,0 0 0-15,1 0-1 0,0 17 1 0,-1 1 0 16,-1-18 0-16,2 36 0 0,0-1 0 0,-19-18-1 0,18 19 1 16,1-19 0-16,0 18 0 0,-2 1 0 0,2-1 0 15,-1 1 0-15,1-1 0 0,17 0-1 0</inkml:trace>
  <inkml:trace contextRef="#ctx0" brushRef="#br0" timeOffset="6354.558">22401 1853 364 0,'0'0'0'0,"0"-36"10"16,17 36 1-16,-17 0-1 0,0 0 0 15,0-18-6-15,0 18 0 0,0 0 0 0,0 0 0 16,0 0 5-16,0-18 0 0,0 18 0 0,0 0 0 15,0 0-5-15,0 0-1 0,0 0 1 0,-17 0 0 0,0 18 2 16,17-18 1-16,-18 0-1 0,18 18 0 16,-36-18-2-16,19 18-1 0,0 0 0 0,-2-1 0 0,2 0-2 15,-1-17 0-15,1 19 0 0,-19-2 0 0,36-17 0 16,-18 17-1-16,18-17 1 0,-17 18 0 0,17-18 0 31,0 0 0-31,0 0 0 16,0 0 0-16,0 0 0 15,0-18-1-15,17 18 1 0,1-34 0 0,18 15 0 16,-36 2 0-16,17 17-1 0,1-17 1 0,-1 17 0 16,-17-18 0-16,19 18 0 0,-19 0 0 0,17 0 0 15,-17 0 0-15,0 0 0 0,0-18 0 16,17 18 1-16,-17 0 0 0,0 0 0 16,0 0 0-16,0 0-1 0,0 0 1 0,-17 0-1 15,17 0 1-15,0 18 0 0,-17 0 0 0,-2-18 0 16,2 34 1-16,-18-15-2 0,17-2 1 0,0-17-1 15,0 17 1-15,1-17 0 0,0 18 0 0,17-18 1 16,-19 0-1-16,19 18 0 0,-17-18-1 0,17 0 1 16,0 0-1-16,0 0 2 0,0 0-1 0,0 0 1 0,0 0-1 15,0 0 0-15,0 0 0 0,-18 0-1 0,18 0 1 16,18 0 0-16,-18 0 1 0,0 0 0 0,0-18-1 16,17 18 0-16,-17-18 0 0,19 18-1 0,-19-17 1 15,0 17 0-15,17-17 1 0,-17 17-1 0,0 0 0 16,0 0 0-16,0 0-1 0,0 0 1 0,-17 0-1 15,17 0 1-15,-19 0 0 0,19 0 0 0</inkml:trace>
  <inkml:trace contextRef="#ctx0" brushRef="#br0" timeOffset="7808.762">21571 2770 131 0,'0'0'0'0,"0"0"3"16,0 0-1-1,0 0 1-15,0 0-1 0,0 0 0 0,0 0-1 0,0 0 1 16,0 0 0-16,-17-18 19 0,0 18 0 0,17-18 0 15,0 18 0-15,0 0-17 0,0-18 0 0,0 18 1 16,0 0-1-16,0-17 21 0,0 17 0 0,0 0 0 16,0 0-1-16,0-17-20 0,0 17 1 0,0 0-1 15,0 0 0-15,0 0 7 0,0 0 0 0,0-19 1 16,0 19-1-16,0 0-7 0,17 0 0 16,-17 0 1-16,17-17-1 0,20 0 2 0,-20-1 0 0</inkml:trace>
  <inkml:trace contextRef="#ctx0" brushRef="#br0" timeOffset="12358.678">21590 2611 194 0,'0'0'0'0,"0"0"9"16,0 0 0-16,0 0 0 16,0 0 0-16,0 0-6 0,0 0 1 0,0 0 0 0,0 0 0 15,0 0 23-15,0 0 2 0,0 0-1 0,0 0 0 16,-19 18-24-16,19-18-1 0,-17-18 1 0,17 18 1 16,0 0 7-16,-17 0 0 0,17 0 0 0,0-17 0 15,-18-2-8-15,0 19 1 0,18-17-1 0,-18 0 0 16,1 17 4-16,0-18-1 0,17 0 1 0,-19 18 0 15,2-18-5-15,-1 1 0 0,1-1 1 0,-1 18-1 16,0-18 2-16,0 18 0 0,18-18 0 0,-17 18 0 16,17 0-2-16,-17-17 0 0,17 17-1 0,0 0 1 0,-19 0-2 15,19 0 1-15,0-17-1 0,0 17 1 16,0 0-1-16,0 0 0 0,-16 0 0 0,16 0 1 16,0 0 0-16,0 0-1 0,0 0 1 0,0 0-1 15,0 0 0-15,0 0 0 0,0 0 1 0,0 0 0 0,0 0 0 16,0 0 0-16,0 0 0 0,0 0 0 15,0 0-1-15,0 0 1 0,0 0-1 0,0 0 1 0,0 0 1 16,0 0-1-16,0-18 1 0,0 18-2 0,0 0 1 16,0 0-1-16,0 0 1 0,0 0-1 0,0 0 1 0,0 0 0 15,0 0 0-15,0 0-1 0,-18 0 1 0,18 0-1 16,0-18 0-16,0 18 0 0,0 0 1 0,-17 0 0 16,17 0-1-16,0 0 1 0,0 0-1 0,0 0 0 15,0 0 0-15,-19 0 0 0,19 0 1 0,0 0-1 16,0 0 1-16,-17 0-1 0,0 0 0 0,-1 18 0 15,1-18 0-15,17 18 0 0,-19-1 0 0,2 0 0 16,-1 1 1-16,1 0-2 0,-2-18 1 0,19 18 0 16,-17 17 0-16,0-17 0 0,-1 0 0 0,18-1-1 15,-18 19 1-15,0-19 0 0,1 1-1 0,-1 16 1 0,-18-15 0 16,19 15-1-16,0 2 1 0,-1-18-1 0,0 16 1 16,0-14-1-16,1 14 1 0,0 1-1 0,-20 1 1 15,20-2 0-15,0 2 0 0,-1-18 0 0,-18 16-1 16,20 2 1-16,-1-1 0 0,-2-17-1 0,2 18 1 15,-1 0 0-15,1-19 0 0,17 17 1 0,-18-16-1 16,18 0 0-16,-18-18-1 0,0 18 1 0,18-1 0 16,0-17 0-16,0 0 1 0,0 0-1 0,0 17 0 15,0-17 0-15,0 0 0 0,0 0 0 0,0 0 0 0,0 0 0 16,0 0 0-16,0 0 0 0,0 0 0 0,0 0 0 16,0 0 0-16,-17 0-1 0,17 0 1 0,0 0 0 15,0 0 0 1,0 0 0-16,0 0 0 0,0 0 0 0,0 0 0 15,0 0 0 1,0 19 0-16,17-2-1 0,-17-17 1 16,0 18 0-16,18-18-1 15,-18 17 0-15,0-17 1 0,18 0-1 0,-18 19 0 0,0-19 1 16,18 0-1-16,-18 17 0 0,17 0 0 16,1 0 1-16,-1 1-1 0,2 0 0 15,-2 0 0-15,-1-18 1 0,2 18-1 16,0-1 0-16,0 2 0 0,-1-19 0 15,-17 0 0-15,17 17 0 0,2-17 0 0,-1 0 0 16</inkml:trace>
  <inkml:trace contextRef="#ctx0" brushRef="#br0" timeOffset="13527.51">19631 2328 329 0,'0'0'0'0,"0"0"9"15,0 0-1-15,0 0 0 0,0 0 1 16,0 0-5-16,0 0-1 0,0 0 1 0,0 0 0 0,-17-34 9 15,17 34 0-15,0 0 0 0,0 0 0 0,0 0-9 16,0 0 0-16,0 0 0 0,0 0 1 0,0 0-1 0,0 0 0 16,0 0 0-16,0 0 1 0,0 0-3 0,0 0 0 15,0 0 1-15,0 0-1 0,17 0-1 0,-17 0 1 16,0 0-1-16,0 0 1 0,18 17-1 0,-18 0 0 16,18 1 0-16,-18 0 0 0,0 17 1 0,18 0-1 15,-18 1 0-15,0-19 0 0,0 1 0 0,17 18 0 16,-17-19-1-16,0 0 1 0,18 2 0 0,-18-2-1 0,17 1 1 15,2 16 0-15,-19-15-1 0,0-2 1 0,0-17 0 16,17 17-1-16,-17 1 0 0,17-18 1 0,-17 0 0 16,0 18-1-16,0-18 1 0,0 18 0 15,18-18-1-15,-18 18 1 0</inkml:trace>
  <inkml:trace contextRef="#ctx0" brushRef="#br0" timeOffset="14382.799">19790 3017 307 0,'0'0'0'0,"0"0"16"15,0 0 0-15,0 0 0 0,0 0 0 16,0 0-12-16,0 0 1 0,0 0-1 0,-17 17 1 16,17-34 8-16,0 17 1 0,0 0-1 0,-17 0 1 15,17 0-10-15,0-18 1 0,0 1-1 0,-19-2 0 16,19 2 4-16,-17 0 0 0,17-1-1 0,0 0 1 16,-18 0-4-16,18-17-1 0,-17 19 1 0,17-4-1 0,0-14 0 15,0 16 0-15,0 0 0 0,0-17 0 0,0 18-2 16,17-19 1-16,-17 19 0 0,0-18 0 0,18 16 0 0,-18-15-1 15,17 16 1-15,2-18 0 16,-19 1 0-16,0 17-1 0,17-17 0 0,0 18 1 0,1-19-2 16,-18 18 1-16,18-16 0 0,0 15 0 0,-18-15-1 0,17 16 1 15,0-18 0-15,-17 18-1 0,19 2 1 0,-19-2 0 16,18 0 0-16,-18 0-1 0,0 1 1 0,0-1 0 16,17 18-1-16,-17-18 1 0,0 0 0 0,0 18 0 0,0-17 0 15,0 17 0 1,0 0 0-16,0 0 0 0,0 0 0 0,0 0 1 0,0 0-1 15,0 0 0-15,0 0 0 0,0 0 0 0,0 0 0 16,0 0 0-16,0 35 1 0,-17-17-1 0,17 17 1 16,-18 19-1-16,-1-2 0 0,2-16 0 0,0 17 0 15,-1-1 0-15,0 18 1 0,0-16 1 0,1-1 0 16,17-1-1-16,0 2-1 0,-17-20 1 0,17 2 0 16,0-1-1-16,0 1 2 0,17-2 0 0,-17-14-1 15,0-4 1-15,17 2-1 0,-17-18 0 0,18 17-1 16,-18 1 1-16,18-18 0 0,-18 0 1 0,18 0-1 0,-18 0 1 15,17-18-2-15,0 18 1 0,2-17 0 0,-1-1-1 16,16 2 2-16,-16-4 0 0,18 4 0 0,-20-2 0 16,1 0-1-16,19 0 0 0</inkml:trace>
  <inkml:trace contextRef="#ctx0" brushRef="#br0" timeOffset="22238.926">13034 6209 194 0,'0'0'0'0,"-34"-17"13"16,34 17 1-16,-17 0-1 15,17-18 0-15,-19 18-9 0,2 0 1 0,17 0-1 16,0-17 0-16,-18 17 11 0,1 0 0 0,17 0-1 0,-18-17 1 16,0 17-11-16,0 0 1 0,1-19-1 0,0 19 1 15,-19-17 7-15,18 17 1 0,1 0 0 0,-2-17-1 16,2 17-8-16,0 0 1 0,17 0-1 0,-35 0 0 16,16 0 7-16,19 0 0 0,-17 0 0 0,-1 0-1 15,1 0-6-15,-2 0 1 0,2 0-1 16,0 0 0-16,17 0 0 0,-18 0 0 0,18 0 1 0,-18 0-1 15,0 0-1-15,1 0-1 0,17 0 1 0,-18 0 0 16,1 17-2-16,-2-17 2 0,2 17-1 0,1 2 0 16,-20-2-1-16,18 0 1 0,1 1-1 0,0 18 1 0,-20-19-1 15,20 0 0-15,0 1 1 0,-1 0-1 0,0 0 0 16,0-1 0-16,1 19 1 0,17-18-1 0,-17-1 2 0,17 0 0 16,-19 1 1-16,19 18-1 0,-17-19-1 15,17 0 1-15,0 2-1 0,0-2 0 0,0-17 2 16,0 18 0-16,17-1 0 0,-17-17 1 0,0 19-3 0,19-2 0 15,-19 1 1-15,17-18-1 0,0 16 2 0,1 2 0 16,0-18 0-16,0 18 0 0,-1 0-1 0,19-1-1 0,-18-17 0 16,-1 18 1-16,0 0 1 0,1 0 0 15,18-18 0-15,-20 34 0 0,1-34-2 0,2 18 0 0,16 0 0 16,-18-18 1-16,19 18 0 0,-18-18 0 0,16 0 1 16,2 0-1-16,-18 0-1 0,18 0 0 0,-1-18 0 15,-18 18 0-15,19-18 1 0,-1 18-1 0,1-18 0 16,-2 1 1-16,2 0-2 0,-18-1 1 0,17 0 0 15,-18 18-1-15,19-18 1 0,-20 1 0 0,20-1 0 16,-18 0 0-16,-1 18-1 0,0 0 1 0,2-18-1 0,16 18 0 16,-18 0 1-16,1 0-1 0,0 0 1 15,0-16-1-15,-1 16 0 0,-17 0 0 0,17 0 0 0,2 0 0 16,-2-18 0-16,-17 18 0 0,18 0 0 0,-18 0 0 16,17-17-1-16,-17 17 1 0,18 0 0 0,-18-19 0 15,0 2-1-15,0 17 1 0,18-18-1 0,-18 18 1 16,0-17 0-16,0-2-1 0,0 19 1 0,0-17-1 15,0 17 1-15,0-17-1 0,0 17 1 0,0-18-1 16,0 18 1-16,0-18-1 0,-18 18 1 0,18-18-1 16,-18 1 0-16,18 0 0 0,-17-1 1 0,-1 0-1 15,1 0 1-15,-19 1-1 0,19-1 0 0,-1 18 0 0,-18-18 1 16,19 0-1-16,-18 18 0 0,-1-17 0 16,1 0 1-16,-1 17-1 0,3-19 0 0,-3 19 0 15,1 0 0-15,-19-17 1 0,20 17-1 0,-20-18 0 16,18 18 0-16,-16 0 0 0,16 0 1 0,1 0-1 15,-1-17 0-15,2 17 0 0,16 0 0 0,-18 0 0 0,19 0 1 16</inkml:trace>
  <inkml:trace contextRef="#ctx0" brushRef="#br0" timeOffset="28981.004">7407 14467 317 0,'0'0'0'16,"-35"-19"9"-16,18 19 0 0,17-17 0 15,-19 17 0-15,2-17-5 0,17 17 0 0,-16 0-1 16,-2-18 1-16,18 0 7 0,-18 18-1 0,18-18 1 15,-18 18 0-15,1-17-8 0,0 17 1 0,17 0 0 16,-18 0 0-16,-1-18 8 0,2 18-1 0,17 0 1 16,-17 0 0-16,-1 0-9 0,0-17 2 0,18 17-1 0,-18 0 0 15,1 0 4-15,0 0 1 0,-2 0-1 16,2 0 0-16,-1 0-4 0,1 17 0 0,-1-17-1 0,0 0 1 16,0 0 1-16,18 0-1 0,-17 18 0 0,0-18 1 15,-2 0-2-15,2 0-1 0,-1 17 1 0,1-17-1 16,-2 0 0-16,2 18 0 0,0-18-1 0,-1 0 1 15,1 18-1-15,-2-18 0 0,19 18 0 0,-17-18 1 16,-1 17 0-16,2-17-1 0,16 17 1 0,-20-17 0 16,4 0-1-16,16 19 0 0,-17-19 0 0,17 17 0 0,-18 0 1 15,0-17-1-15,18 0 1 0,0 18-1 16,-18-18 0-16,18 0 0 0,0 0 0 0,-17 19 0 0,17-19 0 0,0 0 0 16,0 0 0-16,0 17 0 0,-18-17 0 15,18 17 0-15,0-17 0 0,0 17 1 0,0 1 0 16,-17-18 0-16,17 0 0 0,17 18-1 0,-17 0 0 15,0-18 0-15,0 17 1 0,0-17 0 0,18 18 0 16,-18 0 0-16,0 0 1 0,17-1-2 16,-17-17 0-16,18 17 1 0,-18-17-1 0,18 18 1 0,0-18 0 0,-18 18 0 15,17-18 0-15,-1 18-1 0,4-1 1 16,-20-17-1-16,16 0 0 0,2 17 1 0,-1 2 0 0,2-19-1 16,-2 0 1-16,18 17-1 0,-18 1 1 0,2-18-1 15,-2 17 0-15,1 2 1 0,-1-19-1 0,19 17 0 16,-19 0 1-16,1 0-1 0,18 1 0 0,-19-18 0 15,18 18 0-15,1 0-1 0,-19-18 1 0,19 0 0 16,-1 17 0-16,-18-17 0 0,20 0-1 0,-3 0 1 16,-16 0 0-16,18 0-1 0,-3 18 1 0,-14-18 0 15,16 0 0-15,0 0-1 0,-17 0 1 0,17 0 0 16,1 0-1-16,-1 0 1 0,1 0 0 0,-19 0-1 0,18 0 1 16,-18 0-1-16,19 0 1 0,-18 0-1 0,18 18 0 15,-2-18 1-15,-16-18-1 0,0 18 1 0,17 0 0 16,0 0-1-16,-16 0 0 0,14 0 1 0,-15 0-1 15,18-18 1-15,-19 18-1 0,19 0 0 0,-18 0 1 16,16-17-1-16,2 17 1 0,-1-18-1 0,1 18 0 0,-19-18 1 16,18 0-1-16,-17 18 0 0,18-17 0 15,-19 17 1-15,19-17-1 0,-19 0 0 0,1-2 1 16,18 19-1-16,-19-17 0 0,1-1 0 0,-18 1 1 0,17-2-1 16,0 2 0-16,2 17 0 0,-19-35 1 0,17 35-1 0,-17-18 0 15,18 0 0-15,-2 1 0 0,-16 0 0 16,0-1 1-16,19-18-1 0,-19 19 0 0,0-1 1 15,0 0-1-15,17 0 0 16,-17 1 0-16,0 0 0 0,-17 0 0 0,17-2 1 16,0 1-1-16,0 1 0 0,0 0 0 0,-19 17 1 15,19-19-1-15,-16 2 0 0,16-18 0 0,-18 17 1 16,1 0-1-16,-2 1 0 0,2 17 1 0,0-18-1 0,17 1 0 16,-18-1 1-16,1 18-1 0,-2-18 0 0,2 18 1 15,-18-17 0-15,16-1-1 0,2 18 0 0,0-18 0 16,-19 18 1-16,18 0-1 0,1-18 1 0,-18 18-1 15,16 0 1-15,-15 0-1 0,16 0 0 0,-18 0 0 16,19 0 1-16,0 0-1 0,-20 0 1 0,20 0-1 16,-18 0 0-16,17 0 1 0,-16 0-1 0,17 0 0 15,-19 0 1-15,1 0-1 0,-1 0 0 0,18 0 0 16,-16 0 1-16,-2 0-1 0,1 18 1 0,-1-18-1 0,1 0 0 16,-1 0 1-16,-16 18-1 0,16-18 1 0,1 0 0 15,-1 0-1-15,1 18 1 0,-1-18 0 0,3 0-1 16,-3 0 1-16,18 0 0 0,-16 17 0 0,16-17 0 15,-18 18-1-15,1 0 1 0,-1-1-1 0</inkml:trace>
  <inkml:trace contextRef="#ctx0" brushRef="#br0" timeOffset="64722.319">7549 3739 270 0,'0'0'0'15,"0"0"2"-15,-18 19 1 16,18-2 0-16,0-17 0 0,0 18-1 0,0-18 0 16,0 0 0-16,18 17 0 0,-1 2 7 0,-17-19 0 15,19 17 0-15,-19 1 0 0,35-18-5 16,-18 16 0-16,0-16-1 0,2 0 1 0,-2 18 3 0,1-18 1 0,-1 0-1 15,2 0 0-15,-2 0-3 0,0 0-1 0,1 0 0 16,0-18 1-16,0 18-1 0,-1 0 0 0,-17 0 1 16,18-16-1-16,-1 16-1 0,-17-18 0 0,19 18 0 15,-19-17 0-15,17-2 1 0,-1 2 0 0,-16 17-1 16,18-18 1-16,-18 1-1 0,0-2-1 0,18 2 1 16,-18 0 0-16,-18-1-1 0,18 1 0 0,0 17 0 15,-18-19 0-15,18 19 0 0,-16 0 0 16,16-17-1-16,-17 17 1 0,-2 0 0 0,2 17 1 15,-1-17-1-15,-17 19 0 0,17 16-1 0,0-18 1 0,-16 19 0 16,15-19 0-16,2 1 1 0,-1 18-1 0,1-19 1 16,-2 17-1-16,2-34 0 0,0 18 0 0,-1 0 0 15,18 0 1-15,0 0 0 0,0-18 1 0,0 0-1 16,0 0-1-16,0 0 1 0,0 17-1 0,0-17 1 0,0 0 0 16,18 0 1-16,-18 0-1 0,17 0 1 15,19-17-1-15,16 17-1 0,-16-18 1 0,-1 0 0 0,1 0 0 16,-1 0 1-16,1 2 0 0,-3 16-1 15,3-18 0-15,-18 1 0 0</inkml:trace>
  <inkml:trace contextRef="#ctx0" brushRef="#br0" timeOffset="65716.723">11306 3617 348 0,'0'0'0'0,"0"0"12"15,0 0 1-15,0 0-1 0,-17-17 0 16,17-2-8-16,-19 19 0 0,19-17 1 0,-17 17-1 16,17 0 9-16,-18-18 1 0,18 18-1 0,-17 0 1 15,-1-18-10-15,0 18 1 0,0 0-1 0,1 0 0 16,0 0 4-16,-2 0 0 0,3 0-1 0,-2 0 1 16,-18 18-5-16,19-18 0 0,0 18 1 0,-1-1-1 0,1-17 1 15,-19 19-1-15,18 15 1 0,1-17-1 16,-2 2-1-16,19-2 0 0,-17 1 0 0,0 16 0 15,17-15 0-15,-18-2 0 0,18 18 0 0,-18-16 0 16,18 16-1-16,0-19 0 0,-18 2 1 0,18 0-1 16,18 0 0-16,-18 0 0 0,0-1-1 0,18-17 2 0,-18 19-2 15,0-19 1-15,18 17 0 0,-1-17-1 0,0 0 1 0,-17 17 0 16,19-17 0-16,16-17 0 0,-18 17-1 16,19-17 1-16,-18 17-1 0,-1-19 1 0,0 2 0 0,19-1 1 15,-18 0-1-15,-2 0 1 0,3-16-2 0,-2 16 2 16,0 1-1-16,1-2 0 0,0 2 1 0,0-18-1 15,-18 16 1-15,17 2 0 0,-17 0 0 0,0-1-1 0,18 1 0 16,-18-2 1-16,0 19 0 0,-18-17 0 0,18 17 0 16,0-17 0-16,0 0-1 0,-17 17 0 0,17 0 1 15,-18 0-1-15,18 0 0 0,-18 0 1 0,0 0-1 16,1 0 1-16,0 0-2 0,-2 17 2 0,3-17-2 16,-2 17 1-16,1 0 1 0,-2 2-1 0,19-2 0 15,-17 1 0-15,0-1 0 0,17 0 0 0,0 2 0 16,0-2 0-16,0-17 0 0,0 18 0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0" units="cm"/>
          <inkml:channel name="Y" type="integer" max="320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1259.84253" units="1/cm"/>
          <inkml:channelProperty channel="Y" name="resolution" value="1890.13586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20-10-07T21:36:58.943"/>
    </inkml:context>
    <inkml:brush xml:id="br0">
      <inkml:brushProperty name="width" value="0.05292" units="cm"/>
      <inkml:brushProperty name="height" value="0.05292" units="cm"/>
      <inkml:brushProperty name="color" value="#00B050"/>
    </inkml:brush>
  </inkml:definitions>
  <inkml:trace contextRef="#ctx0" brushRef="#br0">24428 6087 260 0,'0'0'0'0,"0"0"8"16,0 0-1-16,0 0 1 0,0 0 0 15,0 0-5-15,0 0 0 16,0 0 1-16,0-18-1 0,0 18 8 0,0 0 1 0,0 0-1 0,0 0 0 0,0 0-7 0,0 0 0 16,0 0 0-16,0 0 0 15,0 0 12-15,0 0-1 0,0 0 1 0,0 0 0 0,0 18-12 0,0-18 1 16,0 0-1 0,0 17 1-16,0-17 2 0,20 0 0 0,-20 0 1 0,0 0-1 0,16 0-3 0,-16 0-1 0,0 0 0 15,0-17 1-15,18-1 0 0,-18 18 0 0,0-18-1 16,0 0 1-16,17 1-2 0,-34 17 1 0,17-17-1 15,0 17 0-15,0 0 0 0,0 0 0 0,0 0 0 16,0 0 0-16,0 0-1 0,-18 0 0 0,18 0 1 16,0 0-1-16,-16 0 0 0,16 17 1 0,-20-17-1 15,20 17 0-15,-16-17 0 0,16 0 0 0,-17 18 0 16,34 0 0-16,-17-18 0 0,0 18 0 0,0-18 1 16,16 0-1-16,-16 17 0 0,20-17 0 0</inkml:trace>
  <inkml:trace contextRef="#ctx0" brushRef="#br0" timeOffset="1636.198">24253 6174 317 0,'0'0'0'0,"0"0"14"15,17-17 0-15,2 17 0 0,-19-17 0 16,17 17-9-16,-17-19-1 0,18 19 0 0,-1-17 1 16,1 17 12-16,-18-17 0 0,18 17 0 0,0-18 0 15,15 0-12-15,-13 18-1 0,-4-18 1 0,2 18-1 16,18-17 4-16,-19 17 0 0,1 0 0 0,16-17 1 16,2 17-6-16,-18 0 1 0,18 0-1 0,-2 0 1 0,2 17-2 15,-1-17 0-15</inkml:trace>
  <inkml:trace contextRef="#ctx0" brushRef="#br0" timeOffset="2311.14">26510 5963 241 0,'0'0'0'0,"0"0"10"16,0 0 1-16,0 0-1 0,36-18 0 15,-19 18-6-15,1-17 0 0,-18 17 0 0,18 0 0 0,0 0 9 16,-1-18 0-16,0 18 1 0,-17-18-1 15,19 18-9-15,-19 0 0 0,0 0 1 0,18 0-1 0,-18 0 5 16,0 0 0-16,0 0 1 0,0 0-1 0,0 0-5 16,0 0-1-16,0 0 1 0,0 0 0 0,-18 0 2 15,18 0 0-15,0 0 1 0,-19 18-1 16,-33-18-3-16,16 18 0 0,2-18 0 0,-2 17 0 0,18-17 3 0,-17 0-1 16,17 0 0-16,0 18 1 0,1-18-4 0,0 0 1 15,-2 0 0-15,19 0 0 0,0 0-2 0,0 0 0 16,0 0 0-16,0 0 0 0,0 0 0 15,0 0 0-15,0 0 0 0,19 0 1 0,-19-18 0 0,17 18 0 16,18-17 0-16,1-1-1 0,-1 0 1 0,1 18-1 16,-2-18 1-16,2 18 0 0,-18-17 0 0,-1 17 1 15,19-17-1-15,-36 17 0 0,18 0 0 0,-18 0-1 16,0-19 1-16,0 19 1 0,17 0 1 0,-17 0 0 16,-17 0-1-16,17 19-1 0,-18-19 0 0,18 0 1 15,-53 17-1-15,-1 0 1 0,20 19 1 0,-20-1-1 16,37-17 0-16,-19-1-1 0,1 2 0 0,18-2 0 15,-2 0 1-15,3 1 0 0,-2 0 0 0,1 0 0 0,17-18 0 16,17 17-1-16,-17-17 0 0,18 0 0 0</inkml:trace>
  <inkml:trace contextRef="#ctx0" brushRef="#br0" timeOffset="4081.597">25505 8274 292 0,'0'0'0'0,"-17"-35"17"15,-1 35 0-15,18 17 0 0,-17-17 1 16,17 0-14-16,0 0 1 0,0 0-1 0,-19 18 1 0,2-18 6 15,17 17 1-15,0 2-1 0,-17 15 1 0,-1 2-8 16,18-1 0-16,-17 1 0 0,17-18 1 0,-19 16-1 0,19-17 0 16,0 19 0-16,0-18 0 0,0 18-1 0,0-19-1 15</inkml:trace>
  <inkml:trace contextRef="#ctx0" brushRef="#br0" timeOffset="21991.856">27815 3405 373 0,'0'0'0'0,"-34"17"0"0,16-17 13 0,0 19 1 16,0-19-1-16,1 0 1 0,-1 0-10 15,18 17 0-15,0-17 1 0,-17 0-1 0,-2 0 14 0,19 0 0 16,0 0 0-16,-17 17 0 0,17-17-13 16,0 0-1-16,0 0 1 0,0 17-1 0,-16-17 6 0,16 0 1 15,0 0-1-15,0 18 0 0,0-18-6 0,0 0 0 16,16 0 0-16,-16 0 0 0,17 0 3 0,2 18-1 16,-19-18 0-16,35 0 0 0,18 0-3 0,-18 0 0 15,1 0 0-15,16 0 0 0,-16 0 1 0,-1 0-1 0,1 0 0 16,-1-18 0-16,1 0-1 0,-19 18-1 0,18-17 1 15,1 17 0-15,-1 0 0 0,-18 0-1 0,2 0 1 16,-2 0-1-16,-17 0 0 0,16 0 0 0,-16 0 0 16,0 0 1-16,0 17-1 0,0-17 0 0,-16 18 0 15,-1 18 0-15,-19-1 0 0,-17 1 0 0,17 17 0 32,2-18-1-32,-2-1 1 0,1 20 1 0,-1-18-1 0,1-1 0 0,-1-1 0 0,1 2 0 0,18-1 0 15,-19-16 0-15,19 15 0 0,17-17 0 0,-18 19 0 0,0-18 1 16,18-1-1-16,0 0 0 0,0 2-1 0,0-2 1 15,0 1 1-15,18-18-1 0,-18 0 0 0,18 17 1 16,16-17-2-16,-15 19 1 0,-2-19 0 0,37 0 0 16,-19 0 1-16,-18-19 0 0,19 19 0 0,-1 0-1 15,1-17 1-15,-2 17-1 0,2-18 0 0,-1 1 1 16,-17-2-1-16,18 2 1 0,-19 0-1 0,17-1 1 16,-16 1-1-16,17-2 0 0</inkml:trace>
  <inkml:trace contextRef="#ctx0" brushRef="#br0" timeOffset="22426.418">27623 2999 414 0,'0'0'0'0,"0"0"0"16,0 0 17-16,0 0 0 0,-18-17 0 0,18 17-1 15,0 0-11-15,-18 0-1 0,18 0 1 0,0 0-1 16,0 0 10-16,0 0-1 0,0 0 0 0,0 0 0 16,0 0-8-16,0 0-1 0,0 0 0 0,18 0 1 15,16-19 2-15,2 19 1 0,-1 0 0 0,18 0-1 0,-1-17-3 16,-16 17-1-16,18-17 0 0,-2 17 1 0,1-18-2 15,-18 18 1-15,1-18-1 0,17 0 1 16,-18 1-2-16,19 17 1 0</inkml:trace>
  <inkml:trace contextRef="#ctx0" brushRef="#br0" timeOffset="22913.029">28821 3351 490 0,'0'0'0'16,"0"0"16"-16,0 0 0 0,0 0 0 0,0 0 0 0,0 0-11 15,0 0-1-15,0 0 1 0,0 0-1 0,36-17 9 0,-18 17 0 16,-2-17-1-16,3 17 1 0,33-18-9 0,-16 0 1 16,-19 18-1-16,18-18 0 0,1 18 7 15,-19 0 0-15,19 0 0 0,-1-17 0 0,-18 17-7 0,20 0 0 0,-3-17 0 16,-16 17 1-16,18 0-5 0,-2 0 1 0,-15 0 0 15</inkml:trace>
  <inkml:trace contextRef="#ctx0" brushRef="#br0" timeOffset="23127.068">28927 3793 439 0,'0'0'0'0,"-17"36"0"15,-2-36 14-15,38 17 1 0,-19-17-1 0,0 0 1 16,17 0-11-16,-17 18 1 0,0-18-1 0,17 0 1 16,1-18 13-16,0 18 0 0,17 0 1 0,0-17-1 15,1-2-13-15,-1 2-1 0,1-1 1 0,-2 1-1 0,20-2 5 16,-37 2 0-16,37 0 0 0,-20-1 0 16,2 1-5-16,-18-2-1 0,17 2 1 0</inkml:trace>
  <inkml:trace contextRef="#ctx0" brushRef="#br0" timeOffset="26269.431">28645 5203 160 0,'0'0'0'0,"0"0"52"16,0 0-1-16,0 0 1 0,0 0 1 0,0 0-52 16,0 0 0-16,0 0 0 0,0 0 0 0,0 0 15 15,0 0 0-15,0 0-1 0,0 0 1 0,0 0-11 16,0 0-1-16,0 0 1 0,0 0-1 0,0 0 2 0,0 0 0 15,0 0 0-15,0 0 1 0,0 0-4 0,0 0 0 16,0 0 0-16,0 0 0 0,0 0-1 0,0 0 1 16,0 0-1-16,0 0 1 0,0 0-1 0,0 0-1 0,0 0 1 15,0 0 0-15,0 0-1 0,0 0 0 16,0 0 0-16,0 0 0 0,0 0 0 16,0 0 0-16,0 0 0 0,0 0 0 15,0 0 0-15,0 0 0 0,-53 36 0 0,35-18 0 16,-17 18-1-16,18-1 1 0,-19-18 0 0,19 0 0 15,-1 19-1-15,0-18 1 0,18-18 0 0,-18 36-1 16,1-19 1-16,17-17 0 0,0 17 0 0,0-17 0 16,0 18 1-16,0-18-1 0,0 18 0 0,0-18 0 15,0 0 0-15,17 0 1 0,-17 18 2 0,0-18-2 0,18 0 1 16,0 17-1-16,17-17 0 0,-18 0 0 0,19 0 0 16,-18 0 2-16,-1 17 1 0,1-17-1 0,18 0 1 15,-19 0-3-15,0 0 1 0,2 17-1 0,-2-17 1 16,18 19 2-16,-16-19 0 0,-19 0-1 0,17 18 1 15,1-18-2-15,-18 17 0 0,17-17-1 0,-17 0 1 16,0 0 1-16,0 18 0 0,0-18 0 0,0 0 0 16,0 0-2-16,0 18 1 0,0-18-1 0,-17 0 0 0,-1 18 2 15,1-1-1-15,-2 0 0 0,-16 2 1 16,-1-2-2-16,2 0 0 0,-2 1 0 0,18-18 0 0,1 17 0 16,-18 2 1-16,16-19 0 0,2 17-1 0,0-17-1 15,17 17 1-15,-18-17 0 0,18 0-1 0,-18 18 1 0,18-18 1 16</inkml:trace>
  <inkml:trace contextRef="#ctx0" brushRef="#br0" timeOffset="28107.265">28998 5628 336 0,'0'0'0'0,"0"0"8"0,0 0 1 16,0 0 0-16,0 0-1 0,35-18-4 15,-35 18 0-15,0 0-1 16,17-19 1-16,2 2 11 0,-19 17 1 0,17-17-1 0,0 17 1 0,1-17-12 15,-18-1 0-15,18 18 1 0,-18 0-1 0,18 0 7 0,-18-18-1 0,0 18 1 16,0 0-1-16,0 0-6 0,17 0 0 0,-17 0 0 16,0 0 0-16,0 0 1 0,0 0 0 0,0 0 0 15,0 18 0-15,0 0-2 0,-17-1-1 0,17 0 1 16,0 0 0-16,-36 20 0 0,18-2 0 0,1-17 1 16,0 0-1-16,17-1-1 0,-19 0 0 0,2 2 0 0,17-2 0 15,0 0-1-15,-18 1 1 0,18-18-1 16,0 17 0-16,0-17 0 0,0 0 0 0,0 19 0 15,0-19 1-15,18 0-1 0,-18 0 0 0,17 0 1 16,2 0-2-16,15-19 1 0,-16 19 0 0,18-17 0 16,-2 17 1-16,-15 0 0 0,-1-18-1 0,16 1 1 15,-16 17-1-15,-18-17 0 0,18 17 0 0,0-19 0 16,-1 19 1-16,0-17 0 0,-17 17 0 0</inkml:trace>
  <inkml:trace contextRef="#ctx0" brushRef="#br0" timeOffset="28522.67">29633 5028 386 0,'0'0'0'16,"17"0"13"-16,0-18 0 0,-17 18 0 0,36 0 1 15,-18-17-10-15,18-19 1 0,-19 18-1 0,18 18 0 16,-17-16 10-16,0 16 0 0,-1-18 0 0,1 18 0 16,-1-18-10-16,-17 18 0 0,19 0 1 0,-19 0-1 0,17 18 3 15,-17-18 0-15</inkml:trace>
  <inkml:trace contextRef="#ctx0" brushRef="#br0" timeOffset="28705.856">29615 5293 430 0,'0'0'0'0,"0"0"4"0,0 0 0 0,0 0 0 16,35 18 1-16,-18-18-3 0,2 0 1 0,-2 0-1 15,18-18 1-15,1 0 7 0,-1 18 1 0,-17-18-1 16,17 0 0-16,0 18-6 0,-16-17 0 0,15-2 0 16,-16 2 0-16,18 0 3 0,-2 0-1 0</inkml:trace>
  <inkml:trace contextRef="#ctx0" brushRef="#br0" timeOffset="29009.296">30514 4499 417 0,'0'0'0'0,"0"0"9"0,0 35 0 15,0-18 0-15,0 18 0 0,19 19-5 16,-19 16 0-16,0-16 0 0,0-20 0 0,0 19 8 0,0 1 0 16,0-2 1-16,0 1-1 0,17 1-8 0,-17 16 1 15</inkml:trace>
  <inkml:trace contextRef="#ctx0" brushRef="#br0" timeOffset="34727.432">30604 3070 84 0,'0'0'0'0,"0"0"1"0,-19 0-1 16,19 0 1-16,-17-19 0 0,-1 38 0 15,1-19 0-15,17 0 0 0,-19 0-1 16,2 0 1-16,17 0 0 0,-17 0-1 0,-1 0 1 16,1 0 0-16,17 0 12 15,-19 0 1-15,19 0 0 0,-17 0-1 0,17 0-8 0,0 0-1 16,0 0 0-16,-18 0 1 0,18 0 10 0,0 0 1 15,0 0-1-15,0 0 1 0,-17 0-12 0,17 0 0 0,0 0 1 16,0 17-1-16,0-17 4 0,0 0 0 0,0 0 0 16,0 0 0-16,0 0-5 0,-19 0 1 0,19 0 0 15,0 0-1-15,0 0 0 0,0 0-1 0,-17 17 0 16,17-17 1-16,-17 0-2 0,17 18 1 0,-18-18 0 16,0 18-1-16,0 18 2 0,1-19 0 0,-18 19-1 15,16-2 1-15,2-16-1 0,1 18 0 0,16-2-1 16,-18 2 1-16,0-1 3 0,18-16 0 0,0 15 0 0,-18 1 0 15,18-17-3-15,0 0 1 0,18 17-1 16,-18-16 1-16,0 15 3 0,18-34 0 0,-18 17-1 0,18 2 1 16,-2-2-3-16,1-17 0 0,2 0 0 0,16 0 0 15,-18 0 3-15,1 0 0 0,18-17 0 0,-2-2 0 16,-15 2-2-16,16 0-1 0,-18 0 0 0,19-19 0 16,-1 0 3-16,-18 18 1 0,19-17-1 0,-18 1 1 15,-1-2-4-15,2 18 1 0,-2-18-1 0,-17 2 0 16,17-2 3-16,-17 1 0 0,0 1-1 0,0 15 1 15,0-16-3-15,0-1 0 0,0 1 0 0,-17-1 0 0,0 2 1 16,17-1 1-16,-19 16-1 0,2-15 0 0,-18 16-2 16,-1 0 1-16,1 0-1 0,-18 1 0 0,18 17 2 0,-1-18 0 15,1 36 0-15,-1-36 0 0,-16 18-2 0,33 0 0 16,-14 18 1-16</inkml:trace>
  <inkml:trace contextRef="#ctx0" brushRef="#br0" timeOffset="39750.522">7849 13901 254 0,'0'0'0'0,"0"0"4"15,0 0 1-15,0 0 0 0,-17 17-1 16,-1-17-1-16,18 0 0 0,0 0-1 0,0 0 1 0,-18 0 7 15,18 0 1-15,0 0-1 0,-18-17 1 0,1 17-7 16,17 0 0-16,-17 0 0 0,-2 0 0 0,19 0 6 16,-17 0 0-16,-1 0-1 0,1 0 1 0,-2 0-6 0,19-17 0 15,-17 17 0-15,0 0 0 0,-1 0 1 0,18 0 0 16,-17 0 1-16,-2-17-1 0,19 17-2 0,-17-18 0 16,-1 18-1-16,1-18 1 0,17 18 1 0,-19-18 0 15,2 18 0-15,17-17 0 0,-17 17-2 0,-1-17 1 0,18 17-1 16,-18-19 0-16,0 2 0 0,1 17-1 0,17 0 0 15,-18-18 0-15,1 18 0 0,17 0 0 0,-19 0 0 16,2 0 0-16,17 0 0 0,-16 0 1 0,-2 0-1 16,0 0 1-16,18 0-1 0,-18 0 0 0,1 18 0 15,0-18 0-15,-20 17 0 0,20 2 1 0,17-2-1 16,-17 0 1-16,-1-17-1 0,0 18 0 0,0 0 0 16,1 0 1-16,0-1 0 0,-2-17 1 0,19 17 0 0,-17 0 0 15,-1 2-2-15,1-1 1 0,-1-1 0 0,18 1 0 16,-18 0 2-16,0 0 1 0,18-1 0 15,-17 0 0-15,0 2-3 0,17-2 1 0,-19 0-1 0,19 18 1 16,-17-16 2-16,17-2 0 0,0 0 0 0,0 1 0 16,-18 18-2-16,18-19 0 0,0 1-1 0,0 0 1 15,0-18 1-15,0 17 1 0,0 1-1 0,0-1 1 16,0 1-3-16,18 0 1 0,-18-18-1 0,0 18 1 0,0-1 1 16,0-17 1-16,17 17 0 0,-17 2 0 15,19-19-3-15,-19 17 1 0,17-17-1 0,-17 17 1 0,17-17 2 16,1 18-1-16,-18-18 1 0,18 0-1 0,0 19-1 15,-1-2-1-15,1-17 1 0,-1 0-1 0,2 17 2 16,-2-17 0-16,0 17 0 0,1-17 0 0,0 0-2 16,0 18 1-16,-1-18-1 0,0 0 0 0,2 18 2 0,-1-18-1 15,-1 0 1-15,0 0-1 0,1 0-1 0,0 18 0 16,0-18 0-16,-2 17 1 0,1-17-1 0,2 0 0 16,16 0 1-16,-18 0-1 0,1 0 0 0,0 0-1 0,0 0 1 15,-1 0 0-15,19 0 0 0,-19 0-1 16,1 0 1-16,18-17 0 0,-19 17-1 0,18 0 0 0,-18 0 0 15,2-18 1-15,16 18-1 0,-18 0 0 0,2 0 0 16,15-18 1-16,-16 18-1 0,0 0 0 0,0-18-1 16,-1 18 2-16,18-17-2 0,-16 17 1 0,-2-17 0 15,-1 0 0-15,20 17 0 0,-18-19-1 0,-1 19 1 16,0-18-1-16,2 1 1 0,-1 0 0 0,-1 17-1 16,0-19 1-16,19 2-1 0,-18 0 1 0,-1-1-1 15,0 0 1-15,2 0-1 0,-2 1 1 16,1-1-1-16,-1 18 0 0,-17-17 0 0,18-1 1 0,0 0-1 15,-18 1 0-15,18-1 0 0,-18 0 1 0,17 0-1 16,-17 1 0-16,0 0 0 0,0-19 1 16,0 18-1-16,0 1 0 0,0 0 0 0,0-2 0 15,0-15 0-15,0 16 0 0,0 0 0 0,-17 0 0 16,17 1-1-16,0-20 1 0,0 20 0 0,-18 0 0 16,18 0 0-16,0-1 0 0,-18 0 0 0,18 0 0 0,-18 1 0 15,1-19 0-15,17 19 0 0,-18-1 0 16,1 1 0-16,-2-1 0 0,-15 0 0 0,16 1 0 15,-18 0-1-15,19 17 1 0,0-18 0 0,-20 0 0 0,3 18 0 16,16-18 0-16,-18 18-1 0,3 0 1 0,-3 0 0 0,18 0 0 16,-17 0 0-16,-1 18 0 0,2 0 0 15,-2 0 0-15,18 16 0 0,-35-16 0 0,36 17-1 0,-18-17 1 16,16-1 0-16,-16 19 0 0,-1-19 0 16,19 19 0-16,0-18 0 0,-1-1 0 0,0 17 0 0,18-15 0 15</inkml:trace>
</inkml:ink>
</file>

<file path=ppt/media/image1.png>
</file>

<file path=ppt/media/image10.png>
</file>

<file path=ppt/media/image100.png>
</file>

<file path=ppt/media/image11.png>
</file>

<file path=ppt/media/image12.png>
</file>

<file path=ppt/media/image13.png>
</file>

<file path=ppt/media/image14.png>
</file>

<file path=ppt/media/image15.jp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4BC728-6545-4BDD-9700-C81D209CB4A3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24E09B-D387-461D-A434-2C7C03FEB2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833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6280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903990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79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2573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1170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8686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70069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81612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7683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88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24E09B-D387-461D-A434-2C7C03FEB27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55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830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0664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8451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7535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 spc="3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4192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592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96256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6308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8239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1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31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4D7556-5D36-45E7-A0D3-892938A1C73C}" type="datetimeFigureOut">
              <a:rPr lang="en-US" smtClean="0"/>
              <a:t>10/13/2020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AD35D5-7770-40D7-A0A7-C6B882C831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2724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png"/><Relationship Id="rId5" Type="http://schemas.openxmlformats.org/officeDocument/2006/relationships/customXml" Target="../ink/ink5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tayandroam?utm_source=unsplash&amp;utm_medium=referral&amp;utm_content=creditCopyTex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jpg"/><Relationship Id="rId4" Type="http://schemas.openxmlformats.org/officeDocument/2006/relationships/hyperlink" Target="https://unsplash.com/s/photos/linear-pull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lin_alessio?utm_source=unsplash&amp;utm_medium=referral&amp;utm_content=creditCopyTex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eg"/><Relationship Id="rId4" Type="http://schemas.openxmlformats.org/officeDocument/2006/relationships/hyperlink" Target="https://unsplash.com/s/photos/lines?utm_source=unsplash&amp;utm_medium=referral&amp;utm_content=creditCopyTex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customXml" Target="../ink/ink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png"/><Relationship Id="rId7" Type="http://schemas.openxmlformats.org/officeDocument/2006/relationships/customXml" Target="../ink/ink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3.png"/><Relationship Id="rId4" Type="http://schemas.openxmlformats.org/officeDocument/2006/relationships/customXml" Target="../ink/ink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>
              <a:lnSpc>
                <a:spcPct val="150000"/>
              </a:lnSpc>
            </a:pPr>
            <a:r>
              <a:rPr lang="en-US" spc="300" dirty="0"/>
              <a:t>CS 533</a:t>
            </a:r>
            <a:br>
              <a:rPr lang="en-US" spc="300" dirty="0"/>
            </a:br>
            <a:r>
              <a:rPr lang="en-US" b="1" spc="300" dirty="0"/>
              <a:t>INTRO TO DATA SCIENCE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/>
          <a:p>
            <a:r>
              <a:rPr lang="en-US" dirty="0"/>
              <a:t>Michael Ekstrand</a:t>
            </a:r>
          </a:p>
        </p:txBody>
      </p:sp>
      <p:pic>
        <p:nvPicPr>
          <p:cNvPr id="5" name="Picture 4" descr="Boise State University logo.">
            <a:extLst>
              <a:ext uri="{FF2B5EF4-FFF2-40B4-BE49-F238E27FC236}">
                <a16:creationId xmlns:a16="http://schemas.microsoft.com/office/drawing/2014/main" id="{096C3644-A821-458C-8D93-4667BA67C5A4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278283" y="4632986"/>
            <a:ext cx="3635433" cy="1102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7994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9EF3A-8930-4C63-81A2-716ED44B9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Penguins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F778CFB-D82B-4EEE-A4A9-CD406B24540F}"/>
                  </a:ext>
                </a:extLst>
              </p:cNvPr>
              <p:cNvSpPr>
                <a:spLocks noGrp="1"/>
              </p:cNvSpPr>
              <p:nvPr>
                <p:ph sz="half" idx="2"/>
              </p:nvPr>
            </p:nvSpPr>
            <p:spPr/>
            <p:txBody>
              <a:bodyPr/>
              <a:lstStyle/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-score: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𝑧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−</m:t>
                          </m:r>
                          <m:acc>
                            <m:accPr>
                              <m:chr m:val="̅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</m:acc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𝑠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𝑧</m:t>
                    </m:r>
                  </m:oMath>
                </a14:m>
                <a:r>
                  <a:rPr lang="en-US" dirty="0"/>
                  <a:t>-normalized or </a:t>
                </a:r>
                <a:r>
                  <a:rPr lang="en-US" i="1" dirty="0"/>
                  <a:t>standardized</a:t>
                </a:r>
              </a:p>
              <a:p>
                <a:pPr marL="457200" lvl="1" indent="0">
                  <a:buNone/>
                </a:pPr>
                <a:r>
                  <a:rPr lang="en-US" dirty="0"/>
                  <a:t>Normal becomes standard normal</a:t>
                </a:r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Coefficients now in standard deviations</a:t>
                </a:r>
              </a:p>
            </p:txBody>
          </p:sp>
        </mc:Choice>
        <mc:Fallback xmlns="">
          <p:sp>
            <p:nvSpPr>
              <p:cNvPr id="5" name="Content Placeholder 4">
                <a:extLst>
                  <a:ext uri="{FF2B5EF4-FFF2-40B4-BE49-F238E27FC236}">
                    <a16:creationId xmlns:a16="http://schemas.microsoft.com/office/drawing/2014/main" id="{9F778CFB-D82B-4EEE-A4A9-CD406B24540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2"/>
              </p:nvPr>
            </p:nvSpPr>
            <p:spPr>
              <a:blipFill>
                <a:blip r:embed="rId3"/>
                <a:stretch>
                  <a:fillRect l="-2471" t="-2521" r="-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B8A9DDE5-DC77-4571-9E74-534B914C631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4"/>
          <a:srcRect l="25294" t="25315" r="50160" b="17820"/>
          <a:stretch/>
        </p:blipFill>
        <p:spPr>
          <a:xfrm>
            <a:off x="1482436" y="1690688"/>
            <a:ext cx="3667298" cy="4602101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2DDCF04-35CD-4D6E-8D2A-33F1D22D5EAF}"/>
                  </a:ext>
                </a:extLst>
              </p14:cNvPr>
              <p14:cNvContentPartPr/>
              <p14:nvPr/>
            </p14:nvContentPartPr>
            <p14:xfrm>
              <a:off x="2463480" y="1022400"/>
              <a:ext cx="8566560" cy="42555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2DDCF04-35CD-4D6E-8D2A-33F1D22D5EAF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54120" y="1013040"/>
                <a:ext cx="8585280" cy="4274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459996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65D729-DADB-4B50-B8E6-4B7810C8C9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16730" y="365125"/>
            <a:ext cx="6337069" cy="1325563"/>
          </a:xfrm>
        </p:spPr>
        <p:txBody>
          <a:bodyPr/>
          <a:lstStyle/>
          <a:p>
            <a:r>
              <a:rPr lang="en-US" dirty="0"/>
              <a:t>Wrapping Up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ABA0EB-5D84-4439-8FF0-4CF155163C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16730" y="1825625"/>
            <a:ext cx="6337069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Linear regression predicts one variable with another using a linear relationship.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Inference makes several key assumptions.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Standardizing variables puts coefficients in units of </a:t>
            </a:r>
            <a:r>
              <a:rPr lang="en-US"/>
              <a:t>standard deviations</a:t>
            </a:r>
            <a:r>
              <a:rPr lang="en-US" dirty="0"/>
              <a:t>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4A417E2-C917-44ED-91F6-850AAE6D8142}"/>
              </a:ext>
            </a:extLst>
          </p:cNvPr>
          <p:cNvSpPr txBox="1"/>
          <p:nvPr/>
        </p:nvSpPr>
        <p:spPr>
          <a:xfrm>
            <a:off x="6641869" y="6127699"/>
            <a:ext cx="52785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i="1" dirty="0"/>
              <a:t>Photo by </a:t>
            </a:r>
            <a:r>
              <a:rPr lang="en-US" i="1" dirty="0">
                <a:hlinkClick r:id="rId3"/>
              </a:rPr>
              <a:t>Gemma Evans</a:t>
            </a:r>
            <a:r>
              <a:rPr lang="en-US" i="1" dirty="0"/>
              <a:t> on </a:t>
            </a:r>
            <a:r>
              <a:rPr lang="en-US" i="1" dirty="0" err="1">
                <a:hlinkClick r:id="rId4"/>
              </a:rPr>
              <a:t>Unsplash</a:t>
            </a:r>
            <a:endParaRPr lang="en-US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C1F7086-8BDD-4F5B-A811-28551AAA85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1" y="0"/>
            <a:ext cx="46917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274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63D021-0B39-4137-9D4A-4B98D219AE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REGRESSION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E37805-C9A2-44F9-A934-F3955F1DD5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9436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66FD0E96-13A0-4867-B224-E632518A9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2C9FD9-6243-4952-ABA6-E5D86D00A1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5882642" cy="4351338"/>
          </a:xfrm>
        </p:spPr>
        <p:txBody>
          <a:bodyPr>
            <a:normAutofit/>
          </a:bodyPr>
          <a:lstStyle/>
          <a:p>
            <a:r>
              <a:rPr lang="en-US" dirty="0"/>
              <a:t>Model a linear relationship between two variables</a:t>
            </a:r>
          </a:p>
          <a:p>
            <a:r>
              <a:rPr lang="en-US" dirty="0"/>
              <a:t>Estimate the parameters of this model</a:t>
            </a:r>
          </a:p>
          <a:p>
            <a:r>
              <a:rPr lang="en-US" dirty="0"/>
              <a:t>Identify the assumptions needed for the model’s inferential validity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3E05FFE-C7DB-4D1D-8C83-69A50BA1374A}"/>
              </a:ext>
            </a:extLst>
          </p:cNvPr>
          <p:cNvSpPr txBox="1"/>
          <p:nvPr/>
        </p:nvSpPr>
        <p:spPr>
          <a:xfrm>
            <a:off x="1376103" y="6338986"/>
            <a:ext cx="55085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400" i="1" dirty="0"/>
              <a:t>Photo by </a:t>
            </a:r>
            <a:r>
              <a:rPr lang="en-US" sz="1400" i="1" dirty="0">
                <a:hlinkClick r:id="rId3"/>
              </a:rPr>
              <a:t>Alessio Lin</a:t>
            </a:r>
            <a:r>
              <a:rPr lang="en-US" sz="1400" i="1" dirty="0"/>
              <a:t> on </a:t>
            </a:r>
            <a:r>
              <a:rPr lang="en-US" sz="1400" i="1" dirty="0" err="1">
                <a:hlinkClick r:id="rId4"/>
              </a:rPr>
              <a:t>Unsplash</a:t>
            </a:r>
            <a:endParaRPr lang="en-US" sz="1400" i="1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DC5A1C3-7E17-4DAC-9DFE-1D0E837ABFC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0" y="0"/>
            <a:ext cx="457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0215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ED3FF-8F91-4B83-A93E-CC68A2A75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Variables and Model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015B39-8A3B-4CCD-88E1-671845212739}"/>
                  </a:ext>
                </a:extLst>
              </p:cNvPr>
              <p:cNvSpPr>
                <a:spLocks noGrp="1"/>
              </p:cNvSpPr>
              <p:nvPr>
                <p:ph sz="half" idx="1"/>
              </p:nvPr>
            </p:nvSpPr>
            <p:spPr>
              <a:xfrm>
                <a:off x="838199" y="1825625"/>
                <a:ext cx="5708073" cy="4351338"/>
              </a:xfrm>
            </p:spPr>
            <p:txBody>
              <a:bodyPr>
                <a:normAutofit fontScale="85000" lnSpcReduction="10000"/>
              </a:bodyPr>
              <a:lstStyle/>
              <a:p>
                <a:r>
                  <a:rPr lang="en-US" b="1" dirty="0"/>
                  <a:t>Dependent</a:t>
                </a:r>
                <a:r>
                  <a:rPr lang="en-US" dirty="0"/>
                  <a:t> variable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r>
                  <a:rPr lang="en-US" b="1" dirty="0"/>
                  <a:t> </a:t>
                </a:r>
                <a:r>
                  <a:rPr lang="en-US" dirty="0"/>
                  <a:t>(outcome)</a:t>
                </a:r>
              </a:p>
              <a:p>
                <a:r>
                  <a:rPr lang="en-US" b="1" dirty="0"/>
                  <a:t>Independent</a:t>
                </a:r>
                <a:r>
                  <a:rPr lang="en-US" dirty="0"/>
                  <a:t> variable(s)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r>
                  <a:rPr lang="en-US" b="0" dirty="0"/>
                  <a:t> (predictors)</a:t>
                </a:r>
              </a:p>
              <a:p>
                <a:pPr marL="0" indent="0">
                  <a:buNone/>
                </a:pPr>
                <a:r>
                  <a:rPr lang="en-US" dirty="0"/>
                  <a:t>Goal: compute estimate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</m:acc>
                    <m:r>
                      <a:rPr lang="en-US" b="0" i="1" smtClean="0">
                        <a:latin typeface="Cambria Math" panose="02040503050406030204" pitchFamily="18" charset="0"/>
                      </a:rPr>
                      <m:t>≈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endParaRPr lang="en-US" b="1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  <m:oMath xmlns:m="http://schemas.openxmlformats.org/officeDocument/2006/math"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𝑦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</m:e>
                          </m:acc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m:oMathPara>
                </a14:m>
                <a:br>
                  <a:rPr lang="en-US" b="0" i="1" dirty="0">
                    <a:latin typeface="Cambria Math" panose="02040503050406030204" pitchFamily="18" charset="0"/>
                  </a:rPr>
                </a:br>
                <a:endParaRPr lang="en-US" dirty="0"/>
              </a:p>
              <a:p>
                <a:pPr marL="0" indent="0">
                  <a:buNone/>
                </a:pPr>
                <a:endParaRPr lang="en-US" dirty="0"/>
              </a:p>
              <a:p>
                <a:pPr marL="0" indent="0">
                  <a:buNone/>
                </a:pPr>
                <a:r>
                  <a:rPr lang="en-US" dirty="0"/>
                  <a:t>We have </a:t>
                </a:r>
                <a:r>
                  <a:rPr lang="en-US" b="1" dirty="0"/>
                  <a:t>intercept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, </a:t>
                </a:r>
                <a:r>
                  <a:rPr lang="en-US" b="1" dirty="0"/>
                  <a:t>slope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, and </a:t>
                </a:r>
                <a:r>
                  <a:rPr lang="en-US" b="1" dirty="0"/>
                  <a:t>residuals</a:t>
                </a:r>
                <a:r>
                  <a:rPr lang="en-US" dirty="0"/>
                  <a:t>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𝜖</m:t>
                    </m:r>
                  </m:oMath>
                </a14:m>
                <a:endParaRPr lang="en-US" b="0" dirty="0"/>
              </a:p>
              <a:p>
                <a:pPr marL="0" indent="0">
                  <a:buNone/>
                </a:pPr>
                <a:r>
                  <a:rPr lang="en-US" dirty="0"/>
                  <a:t>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𝛽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dirty="0"/>
                  <a:t> to minimize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∑</m:t>
                    </m:r>
                    <m:sSubSup>
                      <m:sSub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bSup>
                  </m:oMath>
                </a14:m>
                <a:r>
                  <a:rPr lang="en-US" dirty="0"/>
                  <a:t> (</a:t>
                </a:r>
                <a:r>
                  <a:rPr lang="en-US" i="1" dirty="0"/>
                  <a:t>least squares</a:t>
                </a:r>
                <a:r>
                  <a:rPr lang="en-US" dirty="0"/>
                  <a:t>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0C015B39-8A3B-4CCD-88E1-67184521273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sz="half" idx="1"/>
              </p:nvPr>
            </p:nvSpPr>
            <p:spPr>
              <a:xfrm>
                <a:off x="838199" y="1825625"/>
                <a:ext cx="5708073" cy="4351338"/>
              </a:xfrm>
              <a:blipFill>
                <a:blip r:embed="rId3"/>
                <a:stretch>
                  <a:fillRect l="-1601" t="-280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2">
            <a:extLst>
              <a:ext uri="{FF2B5EF4-FFF2-40B4-BE49-F238E27FC236}">
                <a16:creationId xmlns:a16="http://schemas.microsoft.com/office/drawing/2014/main" id="{82F0F380-F894-4673-B803-3B45DBC1D56D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450483" y="365125"/>
            <a:ext cx="4903317" cy="3328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543DC7B-1584-43E9-A513-4084523A1369}"/>
              </a:ext>
            </a:extLst>
          </p:cNvPr>
          <p:cNvSpPr txBox="1"/>
          <p:nvPr/>
        </p:nvSpPr>
        <p:spPr>
          <a:xfrm>
            <a:off x="6546272" y="5451865"/>
            <a:ext cx="44805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is </a:t>
            </a:r>
            <a:r>
              <a:rPr lang="en-US" b="1" dirty="0"/>
              <a:t>univariate</a:t>
            </a:r>
            <a:r>
              <a:rPr lang="en-US" dirty="0"/>
              <a:t> (one-variable) regression</a:t>
            </a:r>
          </a:p>
        </p:txBody>
      </p:sp>
    </p:spTree>
    <p:extLst>
      <p:ext uri="{BB962C8B-B14F-4D97-AF65-F5344CB8AC3E}">
        <p14:creationId xmlns:p14="http://schemas.microsoft.com/office/powerpoint/2010/main" val="8791696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41ED9-78C2-450E-BF3B-53CC54C5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87F228-C0ED-4542-BCBA-C18048EAC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812180"/>
            <a:ext cx="6724996" cy="439326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D4253FC-0B3B-4A2A-8C45-DA8108BCB927}"/>
                  </a:ext>
                </a:extLst>
              </p:cNvPr>
              <p:cNvSpPr txBox="1"/>
              <p:nvPr/>
            </p:nvSpPr>
            <p:spPr>
              <a:xfrm>
                <a:off x="7971905" y="1690688"/>
                <a:ext cx="3940233" cy="298754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 dirty="0"/>
                  <a:t>Intercept</a:t>
                </a:r>
                <a:r>
                  <a:rPr lang="en-US" dirty="0"/>
                  <a:t> — base value</a:t>
                </a:r>
                <a:endParaRPr lang="en-US" b="1" dirty="0"/>
              </a:p>
              <a:p>
                <a:r>
                  <a:rPr lang="en-US" b="1" dirty="0" err="1"/>
                  <a:t>coef</a:t>
                </a:r>
                <a:r>
                  <a:rPr lang="en-US" dirty="0"/>
                  <a:t> — strength of relationship</a:t>
                </a:r>
              </a:p>
              <a:p>
                <a:r>
                  <a:rPr lang="en-US" b="1" dirty="0"/>
                  <a:t>R</a:t>
                </a:r>
                <a:r>
                  <a:rPr lang="en-US" b="1" baseline="30000" dirty="0"/>
                  <a:t>2</a:t>
                </a:r>
                <a:r>
                  <a:rPr lang="en-US" dirty="0"/>
                  <a:t> — frac. of variance explained</a:t>
                </a:r>
              </a:p>
              <a:p>
                <a:endParaRPr lang="en-US" dirty="0"/>
              </a:p>
              <a:p>
                <a:r>
                  <a:rPr lang="en-US" dirty="0"/>
                  <a:t>Coefficients have: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Standard errors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95% confidence intervals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P-values (null: 0)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aud</m:t>
                          </m:r>
                        </m:sub>
                      </m:sSub>
                      <m:r>
                        <a:rPr lang="en-US" sz="2400" b="0" i="0" smtClean="0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2400" b="0" i="1" smtClean="0">
                          <a:latin typeface="Cambria Math" panose="02040503050406030204" pitchFamily="18" charset="0"/>
                        </a:rPr>
                        <m:t>+</m:t>
                      </m:r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</m:sSub>
                      <m:sSub>
                        <m:sSubPr>
                          <m:ctrlPr>
                            <a:rPr lang="en-US" sz="24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 sz="2400" b="0" i="0" smtClean="0">
                              <a:latin typeface="Cambria Math" panose="02040503050406030204" pitchFamily="18" charset="0"/>
                            </a:rPr>
                            <m:t>top</m:t>
                          </m:r>
                        </m:sub>
                      </m:sSub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D4253FC-0B3B-4A2A-8C45-DA8108BCB92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71905" y="1690688"/>
                <a:ext cx="3940233" cy="2987549"/>
              </a:xfrm>
              <a:prstGeom prst="rect">
                <a:avLst/>
              </a:prstGeom>
              <a:blipFill>
                <a:blip r:embed="rId4"/>
                <a:stretch>
                  <a:fillRect l="-1393" t="-1020" b="-1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379A864A-2B62-41F5-86CB-C216998A2E9A}"/>
                  </a:ext>
                </a:extLst>
              </p14:cNvPr>
              <p14:cNvContentPartPr/>
              <p14:nvPr/>
            </p14:nvContentPartPr>
            <p14:xfrm>
              <a:off x="1326960" y="501480"/>
              <a:ext cx="9366480" cy="58942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379A864A-2B62-41F5-86CB-C216998A2E9A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317600" y="492120"/>
                <a:ext cx="9385200" cy="5913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809924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41ED9-78C2-450E-BF3B-53CC54C59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Regression Model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87F228-C0ED-4542-BCBA-C18048EAC73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21817"/>
          <a:stretch/>
        </p:blipFill>
        <p:spPr>
          <a:xfrm>
            <a:off x="838200" y="1812180"/>
            <a:ext cx="5257800" cy="439326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82BECB2-01D7-4FA8-AE3F-04C06607B026}"/>
                  </a:ext>
                </a:extLst>
              </p:cNvPr>
              <p:cNvSpPr/>
              <p:nvPr/>
            </p:nvSpPr>
            <p:spPr>
              <a:xfrm>
                <a:off x="8066594" y="4008813"/>
                <a:ext cx="2485360" cy="39401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acc>
                            <m:accPr>
                              <m:chr m:val="̂"/>
                              <m:ctrlPr>
                                <a:rPr lang="en-US" i="1">
                                  <a:latin typeface="Cambria Math" panose="02040503050406030204" pitchFamily="18" charset="0"/>
                                </a:rPr>
                              </m:ctrlPr>
                            </m:acc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aud</m:t>
                          </m:r>
                        </m:sub>
                      </m:sSub>
                      <m:r>
                        <a:rPr lang="en-US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2.28</m:t>
                      </m:r>
                      <m:r>
                        <a:rPr lang="en-US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0.18 </m:t>
                      </m:r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m:rPr>
                              <m:sty m:val="p"/>
                            </m:rPr>
                            <a:rPr lang="en-US">
                              <a:latin typeface="Cambria Math" panose="02040503050406030204" pitchFamily="18" charset="0"/>
                            </a:rPr>
                            <m:t>top</m:t>
                          </m:r>
                        </m:sub>
                      </m:sSub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282BECB2-01D7-4FA8-AE3F-04C06607B026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066594" y="4008813"/>
                <a:ext cx="2485360" cy="394019"/>
              </a:xfrm>
              <a:prstGeom prst="rect">
                <a:avLst/>
              </a:prstGeom>
              <a:blipFill>
                <a:blip r:embed="rId5"/>
                <a:stretch>
                  <a:fillRect t="-4688" b="-78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1C8F7ED2-7B3A-4798-B2B8-3BA5D61F7D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65125"/>
            <a:ext cx="5257800" cy="35687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7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D4156F8-03F5-4AAD-AD32-CB5571B41454}"/>
                  </a:ext>
                </a:extLst>
              </p14:cNvPr>
              <p14:cNvContentPartPr/>
              <p14:nvPr/>
            </p14:nvContentPartPr>
            <p14:xfrm>
              <a:off x="6635520" y="374400"/>
              <a:ext cx="5461560" cy="402732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D4156F8-03F5-4AAD-AD32-CB5571B41454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6626160" y="365040"/>
                <a:ext cx="5480280" cy="4046040"/>
              </a:xfrm>
              <a:prstGeom prst="rect">
                <a:avLst/>
              </a:prstGeom>
            </p:spPr>
          </p:pic>
        </mc:Fallback>
      </mc:AlternateContent>
      <p:sp>
        <p:nvSpPr>
          <p:cNvPr id="6" name="Callout: Double Bent Line 5">
            <a:extLst>
              <a:ext uri="{FF2B5EF4-FFF2-40B4-BE49-F238E27FC236}">
                <a16:creationId xmlns:a16="http://schemas.microsoft.com/office/drawing/2014/main" id="{45CC9807-3BA0-4403-B79D-7829BB78F4ED}"/>
              </a:ext>
            </a:extLst>
          </p:cNvPr>
          <p:cNvSpPr/>
          <p:nvPr/>
        </p:nvSpPr>
        <p:spPr>
          <a:xfrm>
            <a:off x="7523018" y="4604923"/>
            <a:ext cx="3869574" cy="1878677"/>
          </a:xfrm>
          <a:prstGeom prst="borderCallout3">
            <a:avLst>
              <a:gd name="adj1" fmla="val 18750"/>
              <a:gd name="adj2" fmla="val -8333"/>
              <a:gd name="adj3" fmla="val 18298"/>
              <a:gd name="adj4" fmla="val -25819"/>
              <a:gd name="adj5" fmla="val -43439"/>
              <a:gd name="adj6" fmla="val -24703"/>
              <a:gd name="adj7" fmla="val -99362"/>
              <a:gd name="adj8" fmla="val -16993"/>
            </a:avLst>
          </a:prstGeom>
          <a:ln w="38100"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 dirty="0"/>
              <a:t>Note:</a:t>
            </a:r>
            <a:r>
              <a:rPr lang="en-US" dirty="0"/>
              <a:t> I have extended this plot to have 0 at the left end of the x axis to highlight the intercept. Intercept is where the line crosses 0, not where it crosses the left Y axis.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425065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539EE1-2455-44DE-B77B-9C8DA4AF4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DGP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587880-4EB8-4BA3-974F-60FA3589CF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Movie: *exists*</a:t>
            </a:r>
          </a:p>
          <a:p>
            <a:r>
              <a:rPr lang="en-US" dirty="0"/>
              <a:t>Critics: this is ok, I guess</a:t>
            </a:r>
          </a:p>
          <a:p>
            <a:r>
              <a:rPr lang="en-US" dirty="0"/>
              <a:t>Audience: 👏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Critic ratings do not </a:t>
            </a:r>
            <a:r>
              <a:rPr lang="en-US" i="1" dirty="0"/>
              <a:t>cause </a:t>
            </a:r>
            <a:r>
              <a:rPr lang="en-US" dirty="0"/>
              <a:t>audience ratings</a:t>
            </a:r>
          </a:p>
          <a:p>
            <a:pPr marL="0" indent="0">
              <a:buNone/>
            </a:pPr>
            <a:r>
              <a:rPr lang="en-US" dirty="0"/>
              <a:t>Relationship does not need to imply causality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ABD2E67C-E081-4AED-A152-4AE19FB7B43B}"/>
                  </a:ext>
                </a:extLst>
              </p14:cNvPr>
              <p14:cNvContentPartPr/>
              <p14:nvPr/>
            </p14:nvContentPartPr>
            <p14:xfrm>
              <a:off x="6197760" y="641160"/>
              <a:ext cx="2400120" cy="203292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ABD2E67C-E081-4AED-A152-4AE19FB7B43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188400" y="631800"/>
                <a:ext cx="2418840" cy="2051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310341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248AB-3DDA-4D55-A04C-74F9E81FFA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Fitting Lines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D243E3-1D21-4617-9AB1-1E33F56E0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We can (almost) always fit a line</a:t>
            </a:r>
          </a:p>
          <a:p>
            <a:pPr marL="457200" lvl="1" indent="0">
              <a:buNone/>
            </a:pPr>
            <a:r>
              <a:rPr lang="en-US" dirty="0"/>
              <a:t>Resulting line is least squares</a:t>
            </a:r>
          </a:p>
          <a:p>
            <a:pPr marL="457200" lvl="1" indent="0">
              <a:buNone/>
            </a:pPr>
            <a:r>
              <a:rPr lang="en-US" dirty="0"/>
              <a:t>Can be used to predict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Inference makes assumptions:</a:t>
            </a:r>
          </a:p>
          <a:p>
            <a:pPr marL="457200" lvl="1" indent="0">
              <a:buNone/>
            </a:pPr>
            <a:r>
              <a:rPr lang="en-US" dirty="0"/>
              <a:t>Linear relationship</a:t>
            </a:r>
          </a:p>
          <a:p>
            <a:pPr marL="457200" lvl="1" indent="0">
              <a:buNone/>
            </a:pPr>
            <a:r>
              <a:rPr lang="en-US" dirty="0"/>
              <a:t>Independent observations</a:t>
            </a:r>
          </a:p>
          <a:p>
            <a:pPr marL="457200" lvl="1" indent="0">
              <a:buNone/>
            </a:pPr>
            <a:r>
              <a:rPr lang="en-US" dirty="0"/>
              <a:t>Normal residuals</a:t>
            </a:r>
          </a:p>
          <a:p>
            <a:pPr marL="457200" lvl="1" indent="0">
              <a:buNone/>
            </a:pPr>
            <a:r>
              <a:rPr lang="en-US" dirty="0"/>
              <a:t>Equal variance of residuals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CB3BA7B9-206B-4FE2-9022-804218D0CB41}"/>
              </a:ext>
            </a:extLst>
          </p:cNvPr>
          <p:cNvSpPr/>
          <p:nvPr/>
        </p:nvSpPr>
        <p:spPr>
          <a:xfrm>
            <a:off x="5174673" y="4862945"/>
            <a:ext cx="623454" cy="10806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62D6DF0-1DEA-4744-B655-B57C897901FB}"/>
              </a:ext>
            </a:extLst>
          </p:cNvPr>
          <p:cNvSpPr txBox="1"/>
          <p:nvPr/>
        </p:nvSpPr>
        <p:spPr>
          <a:xfrm>
            <a:off x="5798127" y="5172439"/>
            <a:ext cx="459278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Result: residuals are </a:t>
            </a:r>
            <a:r>
              <a:rPr lang="en-US" sz="2400" dirty="0" err="1"/>
              <a:t>i.i.d</a:t>
            </a:r>
            <a:r>
              <a:rPr lang="en-US" sz="2400" dirty="0"/>
              <a:t>. normal</a:t>
            </a:r>
          </a:p>
        </p:txBody>
      </p:sp>
    </p:spTree>
    <p:extLst>
      <p:ext uri="{BB962C8B-B14F-4D97-AF65-F5344CB8AC3E}">
        <p14:creationId xmlns:p14="http://schemas.microsoft.com/office/powerpoint/2010/main" val="2354549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9EF3A-8930-4C63-81A2-716ED44B9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Penguins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CFF1758-1408-493D-B427-4274F1448D0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3"/>
          <a:srcRect l="26096" t="32275" r="44386" b="10267"/>
          <a:stretch/>
        </p:blipFill>
        <p:spPr>
          <a:xfrm>
            <a:off x="838201" y="1273844"/>
            <a:ext cx="5181600" cy="5463211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F778CFB-D82B-4EEE-A4A9-CD406B24540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Explains 76% of variance</a:t>
            </a:r>
          </a:p>
          <a:p>
            <a:r>
              <a:rPr lang="en-US" dirty="0"/>
              <a:t>1mm flipper ⇔ 49.7g mass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Stats models warns us about </a:t>
            </a:r>
            <a:r>
              <a:rPr lang="en-US" i="1" dirty="0"/>
              <a:t>condition number</a:t>
            </a:r>
            <a:r>
              <a:rPr lang="en-US" dirty="0"/>
              <a:t> – not actually a problem here. But we can still make it go away.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2E8CFC26-31FC-4F96-A9C8-BDE682AFE641}"/>
                  </a:ext>
                </a:extLst>
              </p14:cNvPr>
              <p14:cNvContentPartPr/>
              <p14:nvPr/>
            </p14:nvContentPartPr>
            <p14:xfrm>
              <a:off x="2343240" y="476280"/>
              <a:ext cx="6096240" cy="49543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2E8CFC26-31FC-4F96-A9C8-BDE682AFE64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33880" y="466920"/>
                <a:ext cx="6114960" cy="4973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722635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E3436"/>
      </a:dk2>
      <a:lt2>
        <a:srgbClr val="F6F6F5"/>
      </a:lt2>
      <a:accent1>
        <a:srgbClr val="0033A0"/>
      </a:accent1>
      <a:accent2>
        <a:srgbClr val="D64309"/>
      </a:accent2>
      <a:accent3>
        <a:srgbClr val="4E9A06"/>
      </a:accent3>
      <a:accent4>
        <a:srgbClr val="5C3566"/>
      </a:accent4>
      <a:accent5>
        <a:srgbClr val="C4A000"/>
      </a:accent5>
      <a:accent6>
        <a:srgbClr val="8F5902"/>
      </a:accent6>
      <a:hlink>
        <a:srgbClr val="406098"/>
      </a:hlink>
      <a:folHlink>
        <a:srgbClr val="75507B"/>
      </a:folHlink>
    </a:clrScheme>
    <a:fontScheme name="Boise State">
      <a:majorFont>
        <a:latin typeface="Oswald"/>
        <a:ea typeface=""/>
        <a:cs typeface=""/>
      </a:majorFont>
      <a:minorFont>
        <a:latin typeface="Lat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15568</TotalTime>
  <Words>374</Words>
  <Application>Microsoft Office PowerPoint</Application>
  <PresentationFormat>Widescreen</PresentationFormat>
  <Paragraphs>81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Calibri</vt:lpstr>
      <vt:lpstr>Lato</vt:lpstr>
      <vt:lpstr>Oswald</vt:lpstr>
      <vt:lpstr>Cambria Math</vt:lpstr>
      <vt:lpstr>Office Theme</vt:lpstr>
      <vt:lpstr>CS 533 INTRO TO DATA SCIENCE</vt:lpstr>
      <vt:lpstr>SINGLE REGRESSION</vt:lpstr>
      <vt:lpstr>Learning Outcomes</vt:lpstr>
      <vt:lpstr>Variables and Model</vt:lpstr>
      <vt:lpstr>Regression Model</vt:lpstr>
      <vt:lpstr>Regression Model</vt:lpstr>
      <vt:lpstr>DGP</vt:lpstr>
      <vt:lpstr>Fitting Lines</vt:lpstr>
      <vt:lpstr>Penguins</vt:lpstr>
      <vt:lpstr>Penguins</vt:lpstr>
      <vt:lpstr>Wrapping Up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Generated Primary Keys</dc:title>
  <dc:creator>Michael Ekstrand</dc:creator>
  <cp:lastModifiedBy>Michael Ekstrand</cp:lastModifiedBy>
  <cp:revision>593</cp:revision>
  <dcterms:created xsi:type="dcterms:W3CDTF">2020-03-17T14:53:53Z</dcterms:created>
  <dcterms:modified xsi:type="dcterms:W3CDTF">2020-10-13T15:37:12Z</dcterms:modified>
</cp:coreProperties>
</file>

<file path=docProps/thumbnail.jpeg>
</file>